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57" r:id="rId3"/>
    <p:sldId id="262" r:id="rId4"/>
    <p:sldId id="258" r:id="rId5"/>
    <p:sldId id="260" r:id="rId6"/>
    <p:sldId id="294" r:id="rId7"/>
    <p:sldId id="291" r:id="rId8"/>
    <p:sldId id="261" r:id="rId9"/>
    <p:sldId id="288" r:id="rId10"/>
    <p:sldId id="273" r:id="rId11"/>
    <p:sldId id="274" r:id="rId12"/>
    <p:sldId id="263" r:id="rId13"/>
    <p:sldId id="289" r:id="rId14"/>
    <p:sldId id="264" r:id="rId15"/>
    <p:sldId id="279" r:id="rId16"/>
    <p:sldId id="277" r:id="rId17"/>
    <p:sldId id="280" r:id="rId18"/>
    <p:sldId id="282" r:id="rId19"/>
    <p:sldId id="265" r:id="rId20"/>
    <p:sldId id="275" r:id="rId21"/>
    <p:sldId id="266" r:id="rId22"/>
    <p:sldId id="283" r:id="rId23"/>
    <p:sldId id="270" r:id="rId24"/>
    <p:sldId id="271" r:id="rId25"/>
    <p:sldId id="272" r:id="rId26"/>
    <p:sldId id="293" r:id="rId27"/>
    <p:sldId id="292" r:id="rId28"/>
    <p:sldId id="278" r:id="rId29"/>
    <p:sldId id="281" r:id="rId30"/>
    <p:sldId id="284" r:id="rId31"/>
    <p:sldId id="285" r:id="rId32"/>
    <p:sldId id="295" r:id="rId33"/>
    <p:sldId id="296" r:id="rId34"/>
    <p:sldId id="297" r:id="rId35"/>
    <p:sldId id="287" r:id="rId36"/>
    <p:sldId id="290" r:id="rId3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061" y="-77"/>
      </p:cViewPr>
      <p:guideLst>
        <p:guide orient="horz" pos="2160"/>
        <p:guide pos="2880"/>
      </p:guideLst>
    </p:cSldViewPr>
  </p:slideViewPr>
  <p:notesTextViewPr>
    <p:cViewPr>
      <p:scale>
        <a:sx n="1" d="1"/>
        <a:sy n="1" d="1"/>
      </p:scale>
      <p:origin x="0" y="0"/>
    </p:cViewPr>
  </p:notesTextViewPr>
  <p:sorterViewPr>
    <p:cViewPr>
      <p:scale>
        <a:sx n="44" d="100"/>
        <a:sy n="4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Tabelle4!$N$12</c:f>
              <c:strCache>
                <c:ptCount val="1"/>
                <c:pt idx="0">
                  <c:v>West</c:v>
                </c:pt>
              </c:strCache>
            </c:strRef>
          </c:tx>
          <c:marker>
            <c:symbol val="none"/>
          </c:marker>
          <c:dLbls>
            <c:dLblPos val="t"/>
            <c:showLegendKey val="0"/>
            <c:showVal val="1"/>
            <c:showCatName val="0"/>
            <c:showSerName val="0"/>
            <c:showPercent val="0"/>
            <c:showBubbleSize val="0"/>
            <c:showLeaderLines val="0"/>
          </c:dLbls>
          <c:cat>
            <c:strRef>
              <c:f>Tabelle4!$M$13:$M$17</c:f>
              <c:strCache>
                <c:ptCount val="5"/>
                <c:pt idx="0">
                  <c:v>sehr niedrig</c:v>
                </c:pt>
                <c:pt idx="1">
                  <c:v>niedrig</c:v>
                </c:pt>
                <c:pt idx="2">
                  <c:v>Mitte</c:v>
                </c:pt>
                <c:pt idx="3">
                  <c:v>hoch</c:v>
                </c:pt>
                <c:pt idx="4">
                  <c:v>sehr hoch</c:v>
                </c:pt>
              </c:strCache>
            </c:strRef>
          </c:cat>
          <c:val>
            <c:numRef>
              <c:f>Tabelle4!$N$13:$N$17</c:f>
              <c:numCache>
                <c:formatCode>###0</c:formatCode>
                <c:ptCount val="5"/>
                <c:pt idx="0">
                  <c:v>28.176842649524534</c:v>
                </c:pt>
                <c:pt idx="1">
                  <c:v>41.05300292194952</c:v>
                </c:pt>
                <c:pt idx="2">
                  <c:v>42.173235054449194</c:v>
                </c:pt>
                <c:pt idx="3">
                  <c:v>52.227101821550967</c:v>
                </c:pt>
                <c:pt idx="4">
                  <c:v>52.76192798868972</c:v>
                </c:pt>
              </c:numCache>
            </c:numRef>
          </c:val>
          <c:smooth val="0"/>
        </c:ser>
        <c:ser>
          <c:idx val="1"/>
          <c:order val="1"/>
          <c:tx>
            <c:strRef>
              <c:f>Tabelle4!$O$12</c:f>
              <c:strCache>
                <c:ptCount val="1"/>
                <c:pt idx="0">
                  <c:v>Ost</c:v>
                </c:pt>
              </c:strCache>
            </c:strRef>
          </c:tx>
          <c:spPr>
            <a:ln>
              <a:solidFill>
                <a:srgbClr val="FF0000"/>
              </a:solidFill>
            </a:ln>
          </c:spPr>
          <c:marker>
            <c:symbol val="none"/>
          </c:marker>
          <c:dLbls>
            <c:dLblPos val="b"/>
            <c:showLegendKey val="0"/>
            <c:showVal val="1"/>
            <c:showCatName val="0"/>
            <c:showSerName val="0"/>
            <c:showPercent val="0"/>
            <c:showBubbleSize val="0"/>
            <c:showLeaderLines val="0"/>
          </c:dLbls>
          <c:cat>
            <c:strRef>
              <c:f>Tabelle4!$M$13:$M$17</c:f>
              <c:strCache>
                <c:ptCount val="5"/>
                <c:pt idx="0">
                  <c:v>sehr niedrig</c:v>
                </c:pt>
                <c:pt idx="1">
                  <c:v>niedrig</c:v>
                </c:pt>
                <c:pt idx="2">
                  <c:v>Mitte</c:v>
                </c:pt>
                <c:pt idx="3">
                  <c:v>hoch</c:v>
                </c:pt>
                <c:pt idx="4">
                  <c:v>sehr hoch</c:v>
                </c:pt>
              </c:strCache>
            </c:strRef>
          </c:cat>
          <c:val>
            <c:numRef>
              <c:f>Tabelle4!$O$13:$O$17</c:f>
              <c:numCache>
                <c:formatCode>###0</c:formatCode>
                <c:ptCount val="5"/>
                <c:pt idx="0">
                  <c:v>34.372279750591801</c:v>
                </c:pt>
                <c:pt idx="1">
                  <c:v>23.029380098014173</c:v>
                </c:pt>
                <c:pt idx="2">
                  <c:v>30.850866814150169</c:v>
                </c:pt>
                <c:pt idx="3">
                  <c:v>37.885930233619447</c:v>
                </c:pt>
                <c:pt idx="4">
                  <c:v>44.190329298915351</c:v>
                </c:pt>
              </c:numCache>
            </c:numRef>
          </c:val>
          <c:smooth val="0"/>
        </c:ser>
        <c:dLbls>
          <c:showLegendKey val="0"/>
          <c:showVal val="0"/>
          <c:showCatName val="0"/>
          <c:showSerName val="0"/>
          <c:showPercent val="0"/>
          <c:showBubbleSize val="0"/>
        </c:dLbls>
        <c:marker val="1"/>
        <c:smooth val="0"/>
        <c:axId val="34844672"/>
        <c:axId val="34848128"/>
      </c:lineChart>
      <c:catAx>
        <c:axId val="34844672"/>
        <c:scaling>
          <c:orientation val="minMax"/>
        </c:scaling>
        <c:delete val="0"/>
        <c:axPos val="b"/>
        <c:title>
          <c:tx>
            <c:rich>
              <a:bodyPr/>
              <a:lstStyle/>
              <a:p>
                <a:pPr>
                  <a:defRPr/>
                </a:pPr>
                <a:r>
                  <a:rPr lang="en-US"/>
                  <a:t>sozialer Status (Index)</a:t>
                </a:r>
              </a:p>
            </c:rich>
          </c:tx>
          <c:overlay val="0"/>
        </c:title>
        <c:majorTickMark val="out"/>
        <c:minorTickMark val="none"/>
        <c:tickLblPos val="nextTo"/>
        <c:crossAx val="34848128"/>
        <c:crosses val="autoZero"/>
        <c:auto val="1"/>
        <c:lblAlgn val="ctr"/>
        <c:lblOffset val="100"/>
        <c:noMultiLvlLbl val="0"/>
      </c:catAx>
      <c:valAx>
        <c:axId val="34848128"/>
        <c:scaling>
          <c:orientation val="minMax"/>
        </c:scaling>
        <c:delete val="0"/>
        <c:axPos val="l"/>
        <c:majorGridlines/>
        <c:title>
          <c:tx>
            <c:rich>
              <a:bodyPr rot="-5400000" vert="horz"/>
              <a:lstStyle/>
              <a:p>
                <a:pPr>
                  <a:defRPr/>
                </a:pPr>
                <a:r>
                  <a:rPr lang="en-US"/>
                  <a:t>Prozent engagiert</a:t>
                </a:r>
              </a:p>
            </c:rich>
          </c:tx>
          <c:overlay val="0"/>
        </c:title>
        <c:numFmt formatCode="###0" sourceLinked="1"/>
        <c:majorTickMark val="out"/>
        <c:minorTickMark val="none"/>
        <c:tickLblPos val="nextTo"/>
        <c:crossAx val="34844672"/>
        <c:crosses val="autoZero"/>
        <c:crossBetween val="between"/>
      </c:valAx>
    </c:plotArea>
    <c:legend>
      <c:legendPos val="r"/>
      <c:overlay val="0"/>
    </c:legend>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3.4137139107611555E-2"/>
          <c:y val="1.7123869549972016E-2"/>
          <c:w val="0.76024095946340042"/>
          <c:h val="0.83904817604562831"/>
        </c:manualLayout>
      </c:layout>
      <c:bar3DChart>
        <c:barDir val="col"/>
        <c:grouping val="standard"/>
        <c:varyColors val="0"/>
        <c:ser>
          <c:idx val="0"/>
          <c:order val="0"/>
          <c:tx>
            <c:strRef>
              <c:f>Tabelle7!$D$8</c:f>
              <c:strCache>
                <c:ptCount val="1"/>
                <c:pt idx="0">
                  <c:v>keine, nur Kino</c:v>
                </c:pt>
              </c:strCache>
            </c:strRef>
          </c:tx>
          <c:spPr>
            <a:solidFill>
              <a:schemeClr val="tx2">
                <a:lumMod val="20000"/>
                <a:lumOff val="80000"/>
              </a:schemeClr>
            </a:solidFill>
          </c:spPr>
          <c:invertIfNegative val="0"/>
          <c:dLbls>
            <c:showLegendKey val="0"/>
            <c:showVal val="1"/>
            <c:showCatName val="0"/>
            <c:showSerName val="0"/>
            <c:showPercent val="0"/>
            <c:showBubbleSize val="0"/>
            <c:showLeaderLines val="0"/>
          </c:dLbls>
          <c:cat>
            <c:strRef>
              <c:f>Tabelle7!$C$9:$C$13</c:f>
              <c:strCache>
                <c:ptCount val="5"/>
                <c:pt idx="0">
                  <c:v>sehr niedrig</c:v>
                </c:pt>
                <c:pt idx="1">
                  <c:v>niedrig</c:v>
                </c:pt>
                <c:pt idx="2">
                  <c:v>Mitte</c:v>
                </c:pt>
                <c:pt idx="3">
                  <c:v>hoch</c:v>
                </c:pt>
                <c:pt idx="4">
                  <c:v>sehr hoch</c:v>
                </c:pt>
              </c:strCache>
            </c:strRef>
          </c:cat>
          <c:val>
            <c:numRef>
              <c:f>Tabelle7!$D$9:$D$13</c:f>
              <c:numCache>
                <c:formatCode>###0</c:formatCode>
                <c:ptCount val="5"/>
                <c:pt idx="0">
                  <c:v>19.034601728343873</c:v>
                </c:pt>
                <c:pt idx="1">
                  <c:v>25.262290127207315</c:v>
                </c:pt>
                <c:pt idx="2">
                  <c:v>28.554393073217724</c:v>
                </c:pt>
                <c:pt idx="3">
                  <c:v>37.445881869945268</c:v>
                </c:pt>
                <c:pt idx="4">
                  <c:v>38.586194020376382</c:v>
                </c:pt>
              </c:numCache>
            </c:numRef>
          </c:val>
        </c:ser>
        <c:ser>
          <c:idx val="1"/>
          <c:order val="1"/>
          <c:tx>
            <c:strRef>
              <c:f>Tabelle7!$E$8</c:f>
              <c:strCache>
                <c:ptCount val="1"/>
                <c:pt idx="0">
                  <c:v>wenige (1 oder 2)</c:v>
                </c:pt>
              </c:strCache>
            </c:strRef>
          </c:tx>
          <c:spPr>
            <a:solidFill>
              <a:schemeClr val="tx2">
                <a:lumMod val="40000"/>
                <a:lumOff val="60000"/>
              </a:schemeClr>
            </a:solidFill>
          </c:spPr>
          <c:invertIfNegative val="0"/>
          <c:cat>
            <c:strRef>
              <c:f>Tabelle7!$C$9:$C$13</c:f>
              <c:strCache>
                <c:ptCount val="5"/>
                <c:pt idx="0">
                  <c:v>sehr niedrig</c:v>
                </c:pt>
                <c:pt idx="1">
                  <c:v>niedrig</c:v>
                </c:pt>
                <c:pt idx="2">
                  <c:v>Mitte</c:v>
                </c:pt>
                <c:pt idx="3">
                  <c:v>hoch</c:v>
                </c:pt>
                <c:pt idx="4">
                  <c:v>sehr hoch</c:v>
                </c:pt>
              </c:strCache>
            </c:strRef>
          </c:cat>
          <c:val>
            <c:numRef>
              <c:f>Tabelle7!$E$9:$E$13</c:f>
              <c:numCache>
                <c:formatCode>###0</c:formatCode>
                <c:ptCount val="5"/>
                <c:pt idx="0">
                  <c:v>34.019251133603262</c:v>
                </c:pt>
                <c:pt idx="1">
                  <c:v>31.839877665084487</c:v>
                </c:pt>
                <c:pt idx="2">
                  <c:v>38.123995285184307</c:v>
                </c:pt>
                <c:pt idx="3">
                  <c:v>40.364246793732143</c:v>
                </c:pt>
                <c:pt idx="4">
                  <c:v>43.815845727594308</c:v>
                </c:pt>
              </c:numCache>
            </c:numRef>
          </c:val>
        </c:ser>
        <c:ser>
          <c:idx val="2"/>
          <c:order val="2"/>
          <c:tx>
            <c:strRef>
              <c:f>Tabelle7!$F$8</c:f>
              <c:strCache>
                <c:ptCount val="1"/>
                <c:pt idx="0">
                  <c:v>viele (3 und mehr)</c:v>
                </c:pt>
              </c:strCache>
            </c:strRef>
          </c:tx>
          <c:spPr>
            <a:solidFill>
              <a:schemeClr val="tx2">
                <a:lumMod val="60000"/>
                <a:lumOff val="40000"/>
              </a:schemeClr>
            </a:solidFill>
          </c:spPr>
          <c:invertIfNegative val="0"/>
          <c:dLbls>
            <c:showLegendKey val="0"/>
            <c:showVal val="1"/>
            <c:showCatName val="0"/>
            <c:showSerName val="0"/>
            <c:showPercent val="0"/>
            <c:showBubbleSize val="0"/>
            <c:showLeaderLines val="0"/>
          </c:dLbls>
          <c:cat>
            <c:strRef>
              <c:f>Tabelle7!$C$9:$C$13</c:f>
              <c:strCache>
                <c:ptCount val="5"/>
                <c:pt idx="0">
                  <c:v>sehr niedrig</c:v>
                </c:pt>
                <c:pt idx="1">
                  <c:v>niedrig</c:v>
                </c:pt>
                <c:pt idx="2">
                  <c:v>Mitte</c:v>
                </c:pt>
                <c:pt idx="3">
                  <c:v>hoch</c:v>
                </c:pt>
                <c:pt idx="4">
                  <c:v>sehr hoch</c:v>
                </c:pt>
              </c:strCache>
            </c:strRef>
          </c:cat>
          <c:val>
            <c:numRef>
              <c:f>Tabelle7!$F$9:$F$13</c:f>
              <c:numCache>
                <c:formatCode>###0</c:formatCode>
                <c:ptCount val="5"/>
                <c:pt idx="0">
                  <c:v>43.441489847842405</c:v>
                </c:pt>
                <c:pt idx="1">
                  <c:v>52.667900684338441</c:v>
                </c:pt>
                <c:pt idx="2">
                  <c:v>46.285626327455475</c:v>
                </c:pt>
                <c:pt idx="3">
                  <c:v>55.272611380210392</c:v>
                </c:pt>
                <c:pt idx="4">
                  <c:v>55.749344629665124</c:v>
                </c:pt>
              </c:numCache>
            </c:numRef>
          </c:val>
        </c:ser>
        <c:dLbls>
          <c:showLegendKey val="0"/>
          <c:showVal val="0"/>
          <c:showCatName val="0"/>
          <c:showSerName val="0"/>
          <c:showPercent val="0"/>
          <c:showBubbleSize val="0"/>
        </c:dLbls>
        <c:gapWidth val="21"/>
        <c:gapDepth val="16"/>
        <c:shape val="box"/>
        <c:axId val="71215744"/>
        <c:axId val="71234304"/>
        <c:axId val="34841920"/>
      </c:bar3DChart>
      <c:catAx>
        <c:axId val="71215744"/>
        <c:scaling>
          <c:orientation val="minMax"/>
        </c:scaling>
        <c:delete val="0"/>
        <c:axPos val="b"/>
        <c:title>
          <c:tx>
            <c:rich>
              <a:bodyPr/>
              <a:lstStyle/>
              <a:p>
                <a:pPr>
                  <a:defRPr/>
                </a:pPr>
                <a:r>
                  <a:rPr lang="en-US"/>
                  <a:t>sozialer Status</a:t>
                </a:r>
              </a:p>
            </c:rich>
          </c:tx>
          <c:overlay val="0"/>
        </c:title>
        <c:majorTickMark val="out"/>
        <c:minorTickMark val="none"/>
        <c:tickLblPos val="nextTo"/>
        <c:crossAx val="71234304"/>
        <c:crosses val="autoZero"/>
        <c:auto val="1"/>
        <c:lblAlgn val="ctr"/>
        <c:lblOffset val="100"/>
        <c:noMultiLvlLbl val="0"/>
      </c:catAx>
      <c:valAx>
        <c:axId val="71234304"/>
        <c:scaling>
          <c:orientation val="minMax"/>
        </c:scaling>
        <c:delete val="0"/>
        <c:axPos val="l"/>
        <c:majorGridlines/>
        <c:title>
          <c:tx>
            <c:rich>
              <a:bodyPr rot="-5400000" vert="horz"/>
              <a:lstStyle/>
              <a:p>
                <a:pPr>
                  <a:defRPr/>
                </a:pPr>
                <a:r>
                  <a:rPr lang="en-US"/>
                  <a:t>Prozent engagiert</a:t>
                </a:r>
              </a:p>
            </c:rich>
          </c:tx>
          <c:overlay val="0"/>
        </c:title>
        <c:numFmt formatCode="###0" sourceLinked="1"/>
        <c:majorTickMark val="out"/>
        <c:minorTickMark val="none"/>
        <c:tickLblPos val="nextTo"/>
        <c:crossAx val="71215744"/>
        <c:crosses val="autoZero"/>
        <c:crossBetween val="between"/>
      </c:valAx>
      <c:serAx>
        <c:axId val="34841920"/>
        <c:scaling>
          <c:orientation val="minMax"/>
        </c:scaling>
        <c:delete val="0"/>
        <c:axPos val="b"/>
        <c:title>
          <c:tx>
            <c:rich>
              <a:bodyPr rot="-5400000" vert="horz"/>
              <a:lstStyle/>
              <a:p>
                <a:pPr>
                  <a:defRPr/>
                </a:pPr>
                <a:r>
                  <a:rPr lang="en-US"/>
                  <a:t>Nutzung kultur. Angebote</a:t>
                </a:r>
              </a:p>
            </c:rich>
          </c:tx>
          <c:overlay val="0"/>
        </c:title>
        <c:majorTickMark val="out"/>
        <c:minorTickMark val="none"/>
        <c:tickLblPos val="nextTo"/>
        <c:crossAx val="71234304"/>
        <c:crosses val="autoZero"/>
      </c:serAx>
    </c:plotArea>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explosion val="10"/>
            <c:spPr>
              <a:solidFill>
                <a:srgbClr val="FF0000"/>
              </a:solidFill>
              <a:ln>
                <a:solidFill>
                  <a:sysClr val="windowText" lastClr="000000"/>
                </a:solidFill>
              </a:ln>
            </c:spPr>
          </c:dPt>
          <c:dPt>
            <c:idx val="1"/>
            <c:bubble3D val="0"/>
            <c:explosion val="9"/>
            <c:spPr>
              <a:solidFill>
                <a:schemeClr val="tx2">
                  <a:lumMod val="20000"/>
                  <a:lumOff val="80000"/>
                </a:schemeClr>
              </a:solidFill>
              <a:ln>
                <a:solidFill>
                  <a:sysClr val="windowText" lastClr="000000"/>
                </a:solidFill>
              </a:ln>
            </c:spPr>
          </c:dPt>
          <c:dPt>
            <c:idx val="2"/>
            <c:bubble3D val="0"/>
            <c:explosion val="11"/>
            <c:spPr>
              <a:solidFill>
                <a:schemeClr val="tx2">
                  <a:lumMod val="40000"/>
                  <a:lumOff val="60000"/>
                </a:schemeClr>
              </a:solidFill>
              <a:ln>
                <a:solidFill>
                  <a:sysClr val="windowText" lastClr="000000"/>
                </a:solidFill>
              </a:ln>
            </c:spPr>
          </c:dPt>
          <c:dPt>
            <c:idx val="3"/>
            <c:bubble3D val="0"/>
            <c:explosion val="9"/>
            <c:spPr>
              <a:solidFill>
                <a:schemeClr val="tx2">
                  <a:lumMod val="60000"/>
                  <a:lumOff val="40000"/>
                </a:schemeClr>
              </a:solidFill>
              <a:ln>
                <a:solidFill>
                  <a:sysClr val="windowText" lastClr="000000"/>
                </a:solidFill>
              </a:ln>
            </c:spPr>
          </c:dPt>
          <c:dPt>
            <c:idx val="4"/>
            <c:bubble3D val="0"/>
            <c:explosion val="9"/>
            <c:spPr>
              <a:solidFill>
                <a:schemeClr val="bg2">
                  <a:lumMod val="75000"/>
                </a:schemeClr>
              </a:solidFill>
              <a:ln>
                <a:solidFill>
                  <a:sysClr val="windowText" lastClr="000000"/>
                </a:solidFill>
              </a:ln>
            </c:spPr>
          </c:dPt>
          <c:dPt>
            <c:idx val="5"/>
            <c:bubble3D val="0"/>
            <c:explosion val="10"/>
            <c:spPr>
              <a:solidFill>
                <a:schemeClr val="bg2">
                  <a:lumMod val="50000"/>
                </a:schemeClr>
              </a:solidFill>
              <a:ln>
                <a:solidFill>
                  <a:sysClr val="windowText" lastClr="000000"/>
                </a:solidFill>
              </a:ln>
            </c:spPr>
          </c:dPt>
          <c:dPt>
            <c:idx val="6"/>
            <c:bubble3D val="0"/>
            <c:explosion val="9"/>
            <c:spPr>
              <a:solidFill>
                <a:schemeClr val="bg2">
                  <a:lumMod val="25000"/>
                </a:schemeClr>
              </a:solidFill>
              <a:ln>
                <a:solidFill>
                  <a:sysClr val="windowText" lastClr="000000"/>
                </a:solidFill>
              </a:ln>
            </c:spPr>
          </c:dPt>
          <c:dPt>
            <c:idx val="7"/>
            <c:bubble3D val="0"/>
            <c:explosion val="9"/>
            <c:spPr>
              <a:solidFill>
                <a:schemeClr val="bg2">
                  <a:lumMod val="10000"/>
                </a:schemeClr>
              </a:solidFill>
              <a:ln>
                <a:solidFill>
                  <a:sysClr val="windowText" lastClr="000000"/>
                </a:solidFill>
              </a:ln>
            </c:spPr>
          </c:dPt>
          <c:dLbls>
            <c:dLbl>
              <c:idx val="0"/>
              <c:dLblPos val="ctr"/>
              <c:showLegendKey val="0"/>
              <c:showVal val="1"/>
              <c:showCatName val="0"/>
              <c:showSerName val="0"/>
              <c:showPercent val="0"/>
              <c:showBubbleSize val="0"/>
            </c:dLbl>
            <c:dLbl>
              <c:idx val="1"/>
              <c:dLblPos val="ctr"/>
              <c:showLegendKey val="0"/>
              <c:showVal val="1"/>
              <c:showCatName val="0"/>
              <c:showSerName val="0"/>
              <c:showPercent val="0"/>
              <c:showBubbleSize val="0"/>
            </c:dLbl>
            <c:dLbl>
              <c:idx val="2"/>
              <c:dLblPos val="ctr"/>
              <c:showLegendKey val="0"/>
              <c:showVal val="1"/>
              <c:showCatName val="0"/>
              <c:showSerName val="0"/>
              <c:showPercent val="0"/>
              <c:showBubbleSize val="0"/>
            </c:dLbl>
            <c:dLbl>
              <c:idx val="3"/>
              <c:dLblPos val="ctr"/>
              <c:showLegendKey val="0"/>
              <c:showVal val="1"/>
              <c:showCatName val="0"/>
              <c:showSerName val="0"/>
              <c:showPercent val="0"/>
              <c:showBubbleSize val="0"/>
            </c:dLbl>
            <c:dLbl>
              <c:idx val="4"/>
              <c:dLblPos val="bestFit"/>
              <c:showLegendKey val="0"/>
              <c:showVal val="1"/>
              <c:showCatName val="0"/>
              <c:showSerName val="0"/>
              <c:showPercent val="0"/>
              <c:showBubbleSize val="0"/>
            </c:dLbl>
            <c:dLbl>
              <c:idx val="5"/>
              <c:dLblPos val="bestFit"/>
              <c:showLegendKey val="0"/>
              <c:showVal val="1"/>
              <c:showCatName val="0"/>
              <c:showSerName val="0"/>
              <c:showPercent val="0"/>
              <c:showBubbleSize val="0"/>
            </c:dLbl>
            <c:dLbl>
              <c:idx val="6"/>
              <c:dLblPos val="bestFit"/>
              <c:showLegendKey val="0"/>
              <c:showVal val="1"/>
              <c:showCatName val="0"/>
              <c:showSerName val="0"/>
              <c:showPercent val="0"/>
              <c:showBubbleSize val="0"/>
            </c:dLbl>
            <c:dLbl>
              <c:idx val="7"/>
              <c:dLblPos val="bestFit"/>
              <c:showLegendKey val="0"/>
              <c:showVal val="1"/>
              <c:showCatName val="0"/>
              <c:showSerName val="0"/>
              <c:showPercent val="0"/>
              <c:showBubbleSize val="0"/>
            </c:dLbl>
            <c:showLegendKey val="0"/>
            <c:showVal val="0"/>
            <c:showCatName val="0"/>
            <c:showSerName val="0"/>
            <c:showPercent val="0"/>
            <c:showBubbleSize val="0"/>
          </c:dLbls>
          <c:cat>
            <c:strRef>
              <c:f>Tabelle2!$D$44:$D$51</c:f>
              <c:strCache>
                <c:ptCount val="8"/>
                <c:pt idx="0">
                  <c:v>keine solidar. Aktivitäten</c:v>
                </c:pt>
                <c:pt idx="1">
                  <c:v>nur ehrenamtliches Engagement</c:v>
                </c:pt>
                <c:pt idx="2">
                  <c:v>nur Nachbarschaftshilfe</c:v>
                </c:pt>
                <c:pt idx="3">
                  <c:v>Ehrenamt und Nachbarschaftshilfe</c:v>
                </c:pt>
                <c:pt idx="4">
                  <c:v>nur Pflege</c:v>
                </c:pt>
                <c:pt idx="5">
                  <c:v>Ehrenamt und Pflege</c:v>
                </c:pt>
                <c:pt idx="6">
                  <c:v>Nachbarschaftshilfe und Pflege</c:v>
                </c:pt>
                <c:pt idx="7">
                  <c:v>Ehreamt, Nachbarschaftshilfe, Pflege</c:v>
                </c:pt>
              </c:strCache>
            </c:strRef>
          </c:cat>
          <c:val>
            <c:numRef>
              <c:f>Tabelle2!$E$44:$E$51</c:f>
              <c:numCache>
                <c:formatCode>###0.0%</c:formatCode>
                <c:ptCount val="8"/>
                <c:pt idx="0">
                  <c:v>0.38695936007819071</c:v>
                </c:pt>
                <c:pt idx="1">
                  <c:v>0.20161906289041506</c:v>
                </c:pt>
                <c:pt idx="2">
                  <c:v>0.19421438320923848</c:v>
                </c:pt>
                <c:pt idx="3">
                  <c:v>0.18517734960804597</c:v>
                </c:pt>
                <c:pt idx="4" formatCode="####.0%">
                  <c:v>9.4908058892603092E-3</c:v>
                </c:pt>
                <c:pt idx="5" formatCode="####.0%">
                  <c:v>4.9432011364322079E-3</c:v>
                </c:pt>
                <c:pt idx="6" formatCode="####.0%">
                  <c:v>8.3785118533624015E-3</c:v>
                </c:pt>
                <c:pt idx="7" formatCode="####.0%">
                  <c:v>9.2173253350548521E-3</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a:defRPr sz="1100"/>
          </a:pPr>
          <a:endParaRPr lang="de-DE"/>
        </a:p>
      </c:txPr>
    </c:legend>
    <c:plotVisOnly val="1"/>
    <c:dispBlanksAs val="gap"/>
    <c:showDLblsOverMax val="0"/>
  </c:chart>
  <c:spPr>
    <a:ln>
      <a:noFill/>
    </a:ln>
  </c:sp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A2901E-50E2-4706-AF11-BF229C5D691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DE"/>
        </a:p>
      </dgm:t>
    </dgm:pt>
    <dgm:pt modelId="{0A7B72E2-BDD4-4363-93A8-C395D63A2ACB}">
      <dgm:prSet phldrT="[Text]"/>
      <dgm:spPr/>
      <dgm:t>
        <a:bodyPr/>
        <a:lstStyle/>
        <a:p>
          <a:r>
            <a:rPr lang="de-DE" dirty="0" err="1" smtClean="0">
              <a:solidFill>
                <a:schemeClr val="accent1">
                  <a:lumMod val="10000"/>
                </a:schemeClr>
              </a:solidFill>
            </a:rPr>
            <a:t>Governance</a:t>
          </a:r>
          <a:endParaRPr lang="de-DE" dirty="0">
            <a:solidFill>
              <a:schemeClr val="accent1">
                <a:lumMod val="10000"/>
              </a:schemeClr>
            </a:solidFill>
          </a:endParaRPr>
        </a:p>
      </dgm:t>
    </dgm:pt>
    <dgm:pt modelId="{3F9A4DBC-AB8F-45EF-86E4-EB052BC37213}" type="parTrans" cxnId="{5F843A70-168F-44E5-8C22-380F1E444DCB}">
      <dgm:prSet/>
      <dgm:spPr/>
      <dgm:t>
        <a:bodyPr/>
        <a:lstStyle/>
        <a:p>
          <a:endParaRPr lang="de-DE"/>
        </a:p>
      </dgm:t>
    </dgm:pt>
    <dgm:pt modelId="{F6006E61-405E-4973-A496-A02782334163}" type="sibTrans" cxnId="{5F843A70-168F-44E5-8C22-380F1E444DCB}">
      <dgm:prSet/>
      <dgm:spPr/>
      <dgm:t>
        <a:bodyPr/>
        <a:lstStyle/>
        <a:p>
          <a:endParaRPr lang="de-DE"/>
        </a:p>
      </dgm:t>
    </dgm:pt>
    <dgm:pt modelId="{44C6CEA5-E545-4163-B862-FA47C5F30E32}">
      <dgm:prSet phldrT="[Text]"/>
      <dgm:spPr/>
      <dgm:t>
        <a:bodyPr/>
        <a:lstStyle/>
        <a:p>
          <a:r>
            <a:rPr lang="de-DE" dirty="0" smtClean="0">
              <a:solidFill>
                <a:schemeClr val="accent1">
                  <a:lumMod val="10000"/>
                </a:schemeClr>
              </a:solidFill>
            </a:rPr>
            <a:t>Quartiersmanagement</a:t>
          </a:r>
          <a:endParaRPr lang="de-DE" dirty="0">
            <a:solidFill>
              <a:schemeClr val="accent1">
                <a:lumMod val="10000"/>
              </a:schemeClr>
            </a:solidFill>
          </a:endParaRPr>
        </a:p>
      </dgm:t>
    </dgm:pt>
    <dgm:pt modelId="{6EB2BD20-980B-4ECD-8081-A2C724F4ECD7}" type="parTrans" cxnId="{DA57C160-46AB-4638-89CB-0D87E48FB51D}">
      <dgm:prSet/>
      <dgm:spPr/>
      <dgm:t>
        <a:bodyPr/>
        <a:lstStyle/>
        <a:p>
          <a:endParaRPr lang="de-DE"/>
        </a:p>
      </dgm:t>
    </dgm:pt>
    <dgm:pt modelId="{9D97C3EE-476E-4058-8EF6-8E237131D21C}" type="sibTrans" cxnId="{DA57C160-46AB-4638-89CB-0D87E48FB51D}">
      <dgm:prSet/>
      <dgm:spPr/>
      <dgm:t>
        <a:bodyPr/>
        <a:lstStyle/>
        <a:p>
          <a:endParaRPr lang="de-DE"/>
        </a:p>
      </dgm:t>
    </dgm:pt>
    <dgm:pt modelId="{04F9E598-3C93-44AD-A644-AF3BB6E5F92A}">
      <dgm:prSet phldrT="[Text]"/>
      <dgm:spPr/>
      <dgm:t>
        <a:bodyPr/>
        <a:lstStyle/>
        <a:p>
          <a:r>
            <a:rPr lang="de-DE" dirty="0" smtClean="0">
              <a:solidFill>
                <a:schemeClr val="accent1">
                  <a:lumMod val="10000"/>
                </a:schemeClr>
              </a:solidFill>
            </a:rPr>
            <a:t>Case Management</a:t>
          </a:r>
          <a:endParaRPr lang="de-DE" dirty="0">
            <a:solidFill>
              <a:schemeClr val="accent1">
                <a:lumMod val="10000"/>
              </a:schemeClr>
            </a:solidFill>
          </a:endParaRPr>
        </a:p>
      </dgm:t>
    </dgm:pt>
    <dgm:pt modelId="{5AECCCBD-E878-4EA9-A5D5-A17C643C1F63}" type="parTrans" cxnId="{8815CF4A-6066-4F20-A95A-1881B1AB6063}">
      <dgm:prSet/>
      <dgm:spPr/>
      <dgm:t>
        <a:bodyPr/>
        <a:lstStyle/>
        <a:p>
          <a:endParaRPr lang="de-DE"/>
        </a:p>
      </dgm:t>
    </dgm:pt>
    <dgm:pt modelId="{1C397864-755C-47F0-92B7-E366F15126E3}" type="sibTrans" cxnId="{8815CF4A-6066-4F20-A95A-1881B1AB6063}">
      <dgm:prSet/>
      <dgm:spPr/>
      <dgm:t>
        <a:bodyPr/>
        <a:lstStyle/>
        <a:p>
          <a:endParaRPr lang="de-DE"/>
        </a:p>
      </dgm:t>
    </dgm:pt>
    <dgm:pt modelId="{8FE003D8-0141-466D-AF93-5A39D7C7A033}">
      <dgm:prSet phldrT="[Text]"/>
      <dgm:spPr/>
      <dgm:t>
        <a:bodyPr/>
        <a:lstStyle/>
        <a:p>
          <a:r>
            <a:rPr lang="de-DE" dirty="0" smtClean="0">
              <a:solidFill>
                <a:schemeClr val="accent1">
                  <a:lumMod val="10000"/>
                </a:schemeClr>
              </a:solidFill>
            </a:rPr>
            <a:t>Planung</a:t>
          </a:r>
          <a:endParaRPr lang="de-DE" dirty="0">
            <a:solidFill>
              <a:schemeClr val="accent1">
                <a:lumMod val="10000"/>
              </a:schemeClr>
            </a:solidFill>
          </a:endParaRPr>
        </a:p>
      </dgm:t>
    </dgm:pt>
    <dgm:pt modelId="{A1C1A5A8-4279-4E12-A900-08BF7E358FC2}" type="parTrans" cxnId="{EECAB43C-89AD-4D17-A9FB-8052CACD75D0}">
      <dgm:prSet/>
      <dgm:spPr/>
      <dgm:t>
        <a:bodyPr/>
        <a:lstStyle/>
        <a:p>
          <a:endParaRPr lang="de-DE"/>
        </a:p>
      </dgm:t>
    </dgm:pt>
    <dgm:pt modelId="{5DF1B97D-B83A-4122-8CC1-9CF5CC6C776D}" type="sibTrans" cxnId="{EECAB43C-89AD-4D17-A9FB-8052CACD75D0}">
      <dgm:prSet/>
      <dgm:spPr/>
      <dgm:t>
        <a:bodyPr/>
        <a:lstStyle/>
        <a:p>
          <a:endParaRPr lang="de-DE"/>
        </a:p>
      </dgm:t>
    </dgm:pt>
    <dgm:pt modelId="{AC4F8FE6-91DC-462F-8718-E40D4AA28770}" type="pres">
      <dgm:prSet presAssocID="{F2A2901E-50E2-4706-AF11-BF229C5D6910}" presName="linear" presStyleCnt="0">
        <dgm:presLayoutVars>
          <dgm:dir/>
          <dgm:animLvl val="lvl"/>
          <dgm:resizeHandles val="exact"/>
        </dgm:presLayoutVars>
      </dgm:prSet>
      <dgm:spPr/>
      <dgm:t>
        <a:bodyPr/>
        <a:lstStyle/>
        <a:p>
          <a:endParaRPr lang="de-DE"/>
        </a:p>
      </dgm:t>
    </dgm:pt>
    <dgm:pt modelId="{BCD865EB-1E7C-41F7-9A32-B57CE25F009E}" type="pres">
      <dgm:prSet presAssocID="{8FE003D8-0141-466D-AF93-5A39D7C7A033}" presName="parentLin" presStyleCnt="0"/>
      <dgm:spPr/>
    </dgm:pt>
    <dgm:pt modelId="{5911603B-0584-403C-B60F-BAFCF2BBC730}" type="pres">
      <dgm:prSet presAssocID="{8FE003D8-0141-466D-AF93-5A39D7C7A033}" presName="parentLeftMargin" presStyleLbl="node1" presStyleIdx="0" presStyleCnt="4"/>
      <dgm:spPr/>
      <dgm:t>
        <a:bodyPr/>
        <a:lstStyle/>
        <a:p>
          <a:endParaRPr lang="de-DE"/>
        </a:p>
      </dgm:t>
    </dgm:pt>
    <dgm:pt modelId="{CD031BF6-FD1A-4B7D-9B8B-3A2DD60524AE}" type="pres">
      <dgm:prSet presAssocID="{8FE003D8-0141-466D-AF93-5A39D7C7A033}" presName="parentText" presStyleLbl="node1" presStyleIdx="0" presStyleCnt="4">
        <dgm:presLayoutVars>
          <dgm:chMax val="0"/>
          <dgm:bulletEnabled val="1"/>
        </dgm:presLayoutVars>
      </dgm:prSet>
      <dgm:spPr/>
      <dgm:t>
        <a:bodyPr/>
        <a:lstStyle/>
        <a:p>
          <a:endParaRPr lang="de-DE"/>
        </a:p>
      </dgm:t>
    </dgm:pt>
    <dgm:pt modelId="{8D40DB1B-DC93-46EE-A500-08963180D242}" type="pres">
      <dgm:prSet presAssocID="{8FE003D8-0141-466D-AF93-5A39D7C7A033}" presName="negativeSpace" presStyleCnt="0"/>
      <dgm:spPr/>
    </dgm:pt>
    <dgm:pt modelId="{4580A5B9-70DC-4D12-8E0E-69D7845A64AC}" type="pres">
      <dgm:prSet presAssocID="{8FE003D8-0141-466D-AF93-5A39D7C7A033}" presName="childText" presStyleLbl="conFgAcc1" presStyleIdx="0" presStyleCnt="4">
        <dgm:presLayoutVars>
          <dgm:bulletEnabled val="1"/>
        </dgm:presLayoutVars>
      </dgm:prSet>
      <dgm:spPr/>
    </dgm:pt>
    <dgm:pt modelId="{78011920-00E8-4094-9FEB-46192D8065CA}" type="pres">
      <dgm:prSet presAssocID="{5DF1B97D-B83A-4122-8CC1-9CF5CC6C776D}" presName="spaceBetweenRectangles" presStyleCnt="0"/>
      <dgm:spPr/>
    </dgm:pt>
    <dgm:pt modelId="{8E258BAD-2E96-4EDE-B385-EE7B11D917D3}" type="pres">
      <dgm:prSet presAssocID="{0A7B72E2-BDD4-4363-93A8-C395D63A2ACB}" presName="parentLin" presStyleCnt="0"/>
      <dgm:spPr/>
    </dgm:pt>
    <dgm:pt modelId="{20B24C83-B560-4AFE-8CEF-213C6393DCEB}" type="pres">
      <dgm:prSet presAssocID="{0A7B72E2-BDD4-4363-93A8-C395D63A2ACB}" presName="parentLeftMargin" presStyleLbl="node1" presStyleIdx="0" presStyleCnt="4"/>
      <dgm:spPr/>
      <dgm:t>
        <a:bodyPr/>
        <a:lstStyle/>
        <a:p>
          <a:endParaRPr lang="de-DE"/>
        </a:p>
      </dgm:t>
    </dgm:pt>
    <dgm:pt modelId="{B7E9A5F9-F715-4917-AA2E-1C2128E12940}" type="pres">
      <dgm:prSet presAssocID="{0A7B72E2-BDD4-4363-93A8-C395D63A2ACB}" presName="parentText" presStyleLbl="node1" presStyleIdx="1" presStyleCnt="4">
        <dgm:presLayoutVars>
          <dgm:chMax val="0"/>
          <dgm:bulletEnabled val="1"/>
        </dgm:presLayoutVars>
      </dgm:prSet>
      <dgm:spPr/>
      <dgm:t>
        <a:bodyPr/>
        <a:lstStyle/>
        <a:p>
          <a:endParaRPr lang="de-DE"/>
        </a:p>
      </dgm:t>
    </dgm:pt>
    <dgm:pt modelId="{CD37E96A-D542-4CE0-9DA8-1DDA732DA296}" type="pres">
      <dgm:prSet presAssocID="{0A7B72E2-BDD4-4363-93A8-C395D63A2ACB}" presName="negativeSpace" presStyleCnt="0"/>
      <dgm:spPr/>
    </dgm:pt>
    <dgm:pt modelId="{C2F4F5FC-DEB5-41D3-8BB6-724280422C7F}" type="pres">
      <dgm:prSet presAssocID="{0A7B72E2-BDD4-4363-93A8-C395D63A2ACB}" presName="childText" presStyleLbl="conFgAcc1" presStyleIdx="1" presStyleCnt="4">
        <dgm:presLayoutVars>
          <dgm:bulletEnabled val="1"/>
        </dgm:presLayoutVars>
      </dgm:prSet>
      <dgm:spPr/>
    </dgm:pt>
    <dgm:pt modelId="{060601EE-488F-4C22-A9B8-C236C086E4B3}" type="pres">
      <dgm:prSet presAssocID="{F6006E61-405E-4973-A496-A02782334163}" presName="spaceBetweenRectangles" presStyleCnt="0"/>
      <dgm:spPr/>
    </dgm:pt>
    <dgm:pt modelId="{1708B831-3F32-4367-B266-BECD02E3FFAF}" type="pres">
      <dgm:prSet presAssocID="{44C6CEA5-E545-4163-B862-FA47C5F30E32}" presName="parentLin" presStyleCnt="0"/>
      <dgm:spPr/>
    </dgm:pt>
    <dgm:pt modelId="{D51A3DEB-9302-4457-AF85-40D960FFD0F1}" type="pres">
      <dgm:prSet presAssocID="{44C6CEA5-E545-4163-B862-FA47C5F30E32}" presName="parentLeftMargin" presStyleLbl="node1" presStyleIdx="1" presStyleCnt="4"/>
      <dgm:spPr/>
      <dgm:t>
        <a:bodyPr/>
        <a:lstStyle/>
        <a:p>
          <a:endParaRPr lang="de-DE"/>
        </a:p>
      </dgm:t>
    </dgm:pt>
    <dgm:pt modelId="{F6424C24-01D2-436B-83F2-65BA386EF737}" type="pres">
      <dgm:prSet presAssocID="{44C6CEA5-E545-4163-B862-FA47C5F30E32}" presName="parentText" presStyleLbl="node1" presStyleIdx="2" presStyleCnt="4">
        <dgm:presLayoutVars>
          <dgm:chMax val="0"/>
          <dgm:bulletEnabled val="1"/>
        </dgm:presLayoutVars>
      </dgm:prSet>
      <dgm:spPr/>
      <dgm:t>
        <a:bodyPr/>
        <a:lstStyle/>
        <a:p>
          <a:endParaRPr lang="de-DE"/>
        </a:p>
      </dgm:t>
    </dgm:pt>
    <dgm:pt modelId="{5BAB2814-0493-4048-80EB-2AB4FA169F8C}" type="pres">
      <dgm:prSet presAssocID="{44C6CEA5-E545-4163-B862-FA47C5F30E32}" presName="negativeSpace" presStyleCnt="0"/>
      <dgm:spPr/>
    </dgm:pt>
    <dgm:pt modelId="{E6224A53-7911-4FF1-A32F-09C05B20F9C3}" type="pres">
      <dgm:prSet presAssocID="{44C6CEA5-E545-4163-B862-FA47C5F30E32}" presName="childText" presStyleLbl="conFgAcc1" presStyleIdx="2" presStyleCnt="4">
        <dgm:presLayoutVars>
          <dgm:bulletEnabled val="1"/>
        </dgm:presLayoutVars>
      </dgm:prSet>
      <dgm:spPr/>
    </dgm:pt>
    <dgm:pt modelId="{9BEDE26A-78A8-4CBC-9C6B-64CFDF707AAA}" type="pres">
      <dgm:prSet presAssocID="{9D97C3EE-476E-4058-8EF6-8E237131D21C}" presName="spaceBetweenRectangles" presStyleCnt="0"/>
      <dgm:spPr/>
    </dgm:pt>
    <dgm:pt modelId="{A9C6C6E8-F67D-4121-8CAB-62E73DFB6BAC}" type="pres">
      <dgm:prSet presAssocID="{04F9E598-3C93-44AD-A644-AF3BB6E5F92A}" presName="parentLin" presStyleCnt="0"/>
      <dgm:spPr/>
    </dgm:pt>
    <dgm:pt modelId="{E833AE76-3525-45F4-B6CF-E73DB363B6E7}" type="pres">
      <dgm:prSet presAssocID="{04F9E598-3C93-44AD-A644-AF3BB6E5F92A}" presName="parentLeftMargin" presStyleLbl="node1" presStyleIdx="2" presStyleCnt="4"/>
      <dgm:spPr/>
      <dgm:t>
        <a:bodyPr/>
        <a:lstStyle/>
        <a:p>
          <a:endParaRPr lang="de-DE"/>
        </a:p>
      </dgm:t>
    </dgm:pt>
    <dgm:pt modelId="{B34F906F-D1A1-4334-BDEE-ED20214F1A1E}" type="pres">
      <dgm:prSet presAssocID="{04F9E598-3C93-44AD-A644-AF3BB6E5F92A}" presName="parentText" presStyleLbl="node1" presStyleIdx="3" presStyleCnt="4">
        <dgm:presLayoutVars>
          <dgm:chMax val="0"/>
          <dgm:bulletEnabled val="1"/>
        </dgm:presLayoutVars>
      </dgm:prSet>
      <dgm:spPr/>
      <dgm:t>
        <a:bodyPr/>
        <a:lstStyle/>
        <a:p>
          <a:endParaRPr lang="de-DE"/>
        </a:p>
      </dgm:t>
    </dgm:pt>
    <dgm:pt modelId="{A50F32AC-2A08-4B6D-A2C1-DB5A2820C45C}" type="pres">
      <dgm:prSet presAssocID="{04F9E598-3C93-44AD-A644-AF3BB6E5F92A}" presName="negativeSpace" presStyleCnt="0"/>
      <dgm:spPr/>
    </dgm:pt>
    <dgm:pt modelId="{DD1BB0CF-24C3-43DF-A7FD-DC25F27E92A2}" type="pres">
      <dgm:prSet presAssocID="{04F9E598-3C93-44AD-A644-AF3BB6E5F92A}" presName="childText" presStyleLbl="conFgAcc1" presStyleIdx="3" presStyleCnt="4">
        <dgm:presLayoutVars>
          <dgm:bulletEnabled val="1"/>
        </dgm:presLayoutVars>
      </dgm:prSet>
      <dgm:spPr/>
    </dgm:pt>
  </dgm:ptLst>
  <dgm:cxnLst>
    <dgm:cxn modelId="{EA8316A0-101B-4D7B-AAC6-A730BEB858C6}" type="presOf" srcId="{04F9E598-3C93-44AD-A644-AF3BB6E5F92A}" destId="{B34F906F-D1A1-4334-BDEE-ED20214F1A1E}" srcOrd="1" destOrd="0" presId="urn:microsoft.com/office/officeart/2005/8/layout/list1"/>
    <dgm:cxn modelId="{99E63072-C2EA-4E28-AFF0-10990FCD2226}" type="presOf" srcId="{44C6CEA5-E545-4163-B862-FA47C5F30E32}" destId="{F6424C24-01D2-436B-83F2-65BA386EF737}" srcOrd="1" destOrd="0" presId="urn:microsoft.com/office/officeart/2005/8/layout/list1"/>
    <dgm:cxn modelId="{21EEA0D0-857E-4486-AA26-BD0723A3242A}" type="presOf" srcId="{04F9E598-3C93-44AD-A644-AF3BB6E5F92A}" destId="{E833AE76-3525-45F4-B6CF-E73DB363B6E7}" srcOrd="0" destOrd="0" presId="urn:microsoft.com/office/officeart/2005/8/layout/list1"/>
    <dgm:cxn modelId="{5F843A70-168F-44E5-8C22-380F1E444DCB}" srcId="{F2A2901E-50E2-4706-AF11-BF229C5D6910}" destId="{0A7B72E2-BDD4-4363-93A8-C395D63A2ACB}" srcOrd="1" destOrd="0" parTransId="{3F9A4DBC-AB8F-45EF-86E4-EB052BC37213}" sibTransId="{F6006E61-405E-4973-A496-A02782334163}"/>
    <dgm:cxn modelId="{EECAB43C-89AD-4D17-A9FB-8052CACD75D0}" srcId="{F2A2901E-50E2-4706-AF11-BF229C5D6910}" destId="{8FE003D8-0141-466D-AF93-5A39D7C7A033}" srcOrd="0" destOrd="0" parTransId="{A1C1A5A8-4279-4E12-A900-08BF7E358FC2}" sibTransId="{5DF1B97D-B83A-4122-8CC1-9CF5CC6C776D}"/>
    <dgm:cxn modelId="{537FAA03-498D-489E-B40B-27DCDE8C7CF4}" type="presOf" srcId="{8FE003D8-0141-466D-AF93-5A39D7C7A033}" destId="{5911603B-0584-403C-B60F-BAFCF2BBC730}" srcOrd="0" destOrd="0" presId="urn:microsoft.com/office/officeart/2005/8/layout/list1"/>
    <dgm:cxn modelId="{8815CF4A-6066-4F20-A95A-1881B1AB6063}" srcId="{F2A2901E-50E2-4706-AF11-BF229C5D6910}" destId="{04F9E598-3C93-44AD-A644-AF3BB6E5F92A}" srcOrd="3" destOrd="0" parTransId="{5AECCCBD-E878-4EA9-A5D5-A17C643C1F63}" sibTransId="{1C397864-755C-47F0-92B7-E366F15126E3}"/>
    <dgm:cxn modelId="{DA57C160-46AB-4638-89CB-0D87E48FB51D}" srcId="{F2A2901E-50E2-4706-AF11-BF229C5D6910}" destId="{44C6CEA5-E545-4163-B862-FA47C5F30E32}" srcOrd="2" destOrd="0" parTransId="{6EB2BD20-980B-4ECD-8081-A2C724F4ECD7}" sibTransId="{9D97C3EE-476E-4058-8EF6-8E237131D21C}"/>
    <dgm:cxn modelId="{253F646B-1516-4366-A56E-F3BAAC45B7AC}" type="presOf" srcId="{8FE003D8-0141-466D-AF93-5A39D7C7A033}" destId="{CD031BF6-FD1A-4B7D-9B8B-3A2DD60524AE}" srcOrd="1" destOrd="0" presId="urn:microsoft.com/office/officeart/2005/8/layout/list1"/>
    <dgm:cxn modelId="{8A838469-AD66-466D-87BE-233B33F97CD7}" type="presOf" srcId="{0A7B72E2-BDD4-4363-93A8-C395D63A2ACB}" destId="{B7E9A5F9-F715-4917-AA2E-1C2128E12940}" srcOrd="1" destOrd="0" presId="urn:microsoft.com/office/officeart/2005/8/layout/list1"/>
    <dgm:cxn modelId="{12D848EC-91CB-4371-98E9-13A6C383DCC0}" type="presOf" srcId="{0A7B72E2-BDD4-4363-93A8-C395D63A2ACB}" destId="{20B24C83-B560-4AFE-8CEF-213C6393DCEB}" srcOrd="0" destOrd="0" presId="urn:microsoft.com/office/officeart/2005/8/layout/list1"/>
    <dgm:cxn modelId="{BBFA884C-F344-4F39-8987-BF80B0073483}" type="presOf" srcId="{44C6CEA5-E545-4163-B862-FA47C5F30E32}" destId="{D51A3DEB-9302-4457-AF85-40D960FFD0F1}" srcOrd="0" destOrd="0" presId="urn:microsoft.com/office/officeart/2005/8/layout/list1"/>
    <dgm:cxn modelId="{B447DD5B-BA09-49E1-B813-3DC12FFDC08A}" type="presOf" srcId="{F2A2901E-50E2-4706-AF11-BF229C5D6910}" destId="{AC4F8FE6-91DC-462F-8718-E40D4AA28770}" srcOrd="0" destOrd="0" presId="urn:microsoft.com/office/officeart/2005/8/layout/list1"/>
    <dgm:cxn modelId="{4D177965-2A06-468F-B382-1980EF1B7012}" type="presParOf" srcId="{AC4F8FE6-91DC-462F-8718-E40D4AA28770}" destId="{BCD865EB-1E7C-41F7-9A32-B57CE25F009E}" srcOrd="0" destOrd="0" presId="urn:microsoft.com/office/officeart/2005/8/layout/list1"/>
    <dgm:cxn modelId="{FDAC15E3-5767-48CC-9D8E-4D1329A039DC}" type="presParOf" srcId="{BCD865EB-1E7C-41F7-9A32-B57CE25F009E}" destId="{5911603B-0584-403C-B60F-BAFCF2BBC730}" srcOrd="0" destOrd="0" presId="urn:microsoft.com/office/officeart/2005/8/layout/list1"/>
    <dgm:cxn modelId="{01256E6D-5146-4239-93F9-A1D3E9732AFB}" type="presParOf" srcId="{BCD865EB-1E7C-41F7-9A32-B57CE25F009E}" destId="{CD031BF6-FD1A-4B7D-9B8B-3A2DD60524AE}" srcOrd="1" destOrd="0" presId="urn:microsoft.com/office/officeart/2005/8/layout/list1"/>
    <dgm:cxn modelId="{9403BB9A-DB7D-4117-9C8F-3AC3025D52F4}" type="presParOf" srcId="{AC4F8FE6-91DC-462F-8718-E40D4AA28770}" destId="{8D40DB1B-DC93-46EE-A500-08963180D242}" srcOrd="1" destOrd="0" presId="urn:microsoft.com/office/officeart/2005/8/layout/list1"/>
    <dgm:cxn modelId="{372A6382-4F7F-4529-BDF2-6F269B0D182C}" type="presParOf" srcId="{AC4F8FE6-91DC-462F-8718-E40D4AA28770}" destId="{4580A5B9-70DC-4D12-8E0E-69D7845A64AC}" srcOrd="2" destOrd="0" presId="urn:microsoft.com/office/officeart/2005/8/layout/list1"/>
    <dgm:cxn modelId="{45E1C578-87E5-4EAD-849E-DCBAA5C61A4E}" type="presParOf" srcId="{AC4F8FE6-91DC-462F-8718-E40D4AA28770}" destId="{78011920-00E8-4094-9FEB-46192D8065CA}" srcOrd="3" destOrd="0" presId="urn:microsoft.com/office/officeart/2005/8/layout/list1"/>
    <dgm:cxn modelId="{7AF4EB26-8499-41C1-855C-5D58D274C0CE}" type="presParOf" srcId="{AC4F8FE6-91DC-462F-8718-E40D4AA28770}" destId="{8E258BAD-2E96-4EDE-B385-EE7B11D917D3}" srcOrd="4" destOrd="0" presId="urn:microsoft.com/office/officeart/2005/8/layout/list1"/>
    <dgm:cxn modelId="{F15270E7-B15A-409F-8E41-C01708FED3BE}" type="presParOf" srcId="{8E258BAD-2E96-4EDE-B385-EE7B11D917D3}" destId="{20B24C83-B560-4AFE-8CEF-213C6393DCEB}" srcOrd="0" destOrd="0" presId="urn:microsoft.com/office/officeart/2005/8/layout/list1"/>
    <dgm:cxn modelId="{6AAB15D2-6480-496E-8183-933110070B71}" type="presParOf" srcId="{8E258BAD-2E96-4EDE-B385-EE7B11D917D3}" destId="{B7E9A5F9-F715-4917-AA2E-1C2128E12940}" srcOrd="1" destOrd="0" presId="urn:microsoft.com/office/officeart/2005/8/layout/list1"/>
    <dgm:cxn modelId="{A80E93A7-8E2F-438F-9C45-2D15A74410ED}" type="presParOf" srcId="{AC4F8FE6-91DC-462F-8718-E40D4AA28770}" destId="{CD37E96A-D542-4CE0-9DA8-1DDA732DA296}" srcOrd="5" destOrd="0" presId="urn:microsoft.com/office/officeart/2005/8/layout/list1"/>
    <dgm:cxn modelId="{54F69B1B-FBC9-4DBA-BA9D-04D06795BC52}" type="presParOf" srcId="{AC4F8FE6-91DC-462F-8718-E40D4AA28770}" destId="{C2F4F5FC-DEB5-41D3-8BB6-724280422C7F}" srcOrd="6" destOrd="0" presId="urn:microsoft.com/office/officeart/2005/8/layout/list1"/>
    <dgm:cxn modelId="{66F1AA07-3C58-4A7F-8CE1-3A9C690D3A9A}" type="presParOf" srcId="{AC4F8FE6-91DC-462F-8718-E40D4AA28770}" destId="{060601EE-488F-4C22-A9B8-C236C086E4B3}" srcOrd="7" destOrd="0" presId="urn:microsoft.com/office/officeart/2005/8/layout/list1"/>
    <dgm:cxn modelId="{3CF3F251-0004-4ACE-B410-EA852BCCE812}" type="presParOf" srcId="{AC4F8FE6-91DC-462F-8718-E40D4AA28770}" destId="{1708B831-3F32-4367-B266-BECD02E3FFAF}" srcOrd="8" destOrd="0" presId="urn:microsoft.com/office/officeart/2005/8/layout/list1"/>
    <dgm:cxn modelId="{9C8280E0-306A-4EC5-980B-E22AF709B1A8}" type="presParOf" srcId="{1708B831-3F32-4367-B266-BECD02E3FFAF}" destId="{D51A3DEB-9302-4457-AF85-40D960FFD0F1}" srcOrd="0" destOrd="0" presId="urn:microsoft.com/office/officeart/2005/8/layout/list1"/>
    <dgm:cxn modelId="{75D4E4E8-BAAC-42C6-884A-1B5492E1C243}" type="presParOf" srcId="{1708B831-3F32-4367-B266-BECD02E3FFAF}" destId="{F6424C24-01D2-436B-83F2-65BA386EF737}" srcOrd="1" destOrd="0" presId="urn:microsoft.com/office/officeart/2005/8/layout/list1"/>
    <dgm:cxn modelId="{0E6E6897-49FE-4C5D-BB34-6C48BB98B81B}" type="presParOf" srcId="{AC4F8FE6-91DC-462F-8718-E40D4AA28770}" destId="{5BAB2814-0493-4048-80EB-2AB4FA169F8C}" srcOrd="9" destOrd="0" presId="urn:microsoft.com/office/officeart/2005/8/layout/list1"/>
    <dgm:cxn modelId="{CB9E2B8C-29CF-4923-9ACA-BBF3F063C20E}" type="presParOf" srcId="{AC4F8FE6-91DC-462F-8718-E40D4AA28770}" destId="{E6224A53-7911-4FF1-A32F-09C05B20F9C3}" srcOrd="10" destOrd="0" presId="urn:microsoft.com/office/officeart/2005/8/layout/list1"/>
    <dgm:cxn modelId="{52022B0F-E3F9-42EC-85A0-25D46D673F47}" type="presParOf" srcId="{AC4F8FE6-91DC-462F-8718-E40D4AA28770}" destId="{9BEDE26A-78A8-4CBC-9C6B-64CFDF707AAA}" srcOrd="11" destOrd="0" presId="urn:microsoft.com/office/officeart/2005/8/layout/list1"/>
    <dgm:cxn modelId="{E3934B4A-AC8F-47E6-97F0-FDE1B8B916BB}" type="presParOf" srcId="{AC4F8FE6-91DC-462F-8718-E40D4AA28770}" destId="{A9C6C6E8-F67D-4121-8CAB-62E73DFB6BAC}" srcOrd="12" destOrd="0" presId="urn:microsoft.com/office/officeart/2005/8/layout/list1"/>
    <dgm:cxn modelId="{F152362B-95F4-406B-B9D8-FAFAC7B311A3}" type="presParOf" srcId="{A9C6C6E8-F67D-4121-8CAB-62E73DFB6BAC}" destId="{E833AE76-3525-45F4-B6CF-E73DB363B6E7}" srcOrd="0" destOrd="0" presId="urn:microsoft.com/office/officeart/2005/8/layout/list1"/>
    <dgm:cxn modelId="{6D0B44D4-F4D8-43DF-9C9A-6EF6EA11E52C}" type="presParOf" srcId="{A9C6C6E8-F67D-4121-8CAB-62E73DFB6BAC}" destId="{B34F906F-D1A1-4334-BDEE-ED20214F1A1E}" srcOrd="1" destOrd="0" presId="urn:microsoft.com/office/officeart/2005/8/layout/list1"/>
    <dgm:cxn modelId="{A82930AA-3A73-4A20-8469-B77DB58D1D83}" type="presParOf" srcId="{AC4F8FE6-91DC-462F-8718-E40D4AA28770}" destId="{A50F32AC-2A08-4B6D-A2C1-DB5A2820C45C}" srcOrd="13" destOrd="0" presId="urn:microsoft.com/office/officeart/2005/8/layout/list1"/>
    <dgm:cxn modelId="{B44DE47F-D6E9-465B-9AAE-30651C5D4DA4}" type="presParOf" srcId="{AC4F8FE6-91DC-462F-8718-E40D4AA28770}" destId="{DD1BB0CF-24C3-43DF-A7FD-DC25F27E92A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2382E8-D48C-445A-8BCA-91EB63F39000}"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de-DE"/>
        </a:p>
      </dgm:t>
    </dgm:pt>
    <dgm:pt modelId="{EE8C6513-2398-4992-AB2B-6DBCC0465229}">
      <dgm:prSet phldrT="[Text]"/>
      <dgm:spPr/>
      <dgm:t>
        <a:bodyPr/>
        <a:lstStyle/>
        <a:p>
          <a:r>
            <a:rPr lang="de-DE" dirty="0" smtClean="0">
              <a:solidFill>
                <a:schemeClr val="bg1"/>
              </a:solidFill>
            </a:rPr>
            <a:t>Care</a:t>
          </a:r>
          <a:endParaRPr lang="de-DE" dirty="0">
            <a:solidFill>
              <a:schemeClr val="bg1"/>
            </a:solidFill>
          </a:endParaRPr>
        </a:p>
      </dgm:t>
    </dgm:pt>
    <dgm:pt modelId="{0FC8A2D2-3160-415D-937E-45719782B6B5}" type="parTrans" cxnId="{CA3F7E6F-2215-408F-B612-F47FE4FF9FA3}">
      <dgm:prSet/>
      <dgm:spPr/>
      <dgm:t>
        <a:bodyPr/>
        <a:lstStyle/>
        <a:p>
          <a:endParaRPr lang="de-DE"/>
        </a:p>
      </dgm:t>
    </dgm:pt>
    <dgm:pt modelId="{7D8FBA95-9019-4785-B26A-0EBCDD3FB596}" type="sibTrans" cxnId="{CA3F7E6F-2215-408F-B612-F47FE4FF9FA3}">
      <dgm:prSet/>
      <dgm:spPr/>
      <dgm:t>
        <a:bodyPr/>
        <a:lstStyle/>
        <a:p>
          <a:endParaRPr lang="de-DE"/>
        </a:p>
      </dgm:t>
    </dgm:pt>
    <dgm:pt modelId="{B0B2D025-628A-44E6-96B5-E50F7B9647F8}">
      <dgm:prSet phldrT="[Text]" custT="1"/>
      <dgm:spPr/>
      <dgm:t>
        <a:bodyPr/>
        <a:lstStyle/>
        <a:p>
          <a:r>
            <a:rPr lang="de-DE" sz="1050" dirty="0" smtClean="0">
              <a:solidFill>
                <a:schemeClr val="bg1"/>
              </a:solidFill>
            </a:rPr>
            <a:t>Haltung</a:t>
          </a:r>
          <a:endParaRPr lang="de-DE" sz="1050" dirty="0">
            <a:solidFill>
              <a:schemeClr val="bg1"/>
            </a:solidFill>
          </a:endParaRPr>
        </a:p>
      </dgm:t>
    </dgm:pt>
    <dgm:pt modelId="{1F81FAE5-6AA1-40BF-BACD-C6C415C91E75}" type="parTrans" cxnId="{7E7614E4-E205-4C1C-8616-9ED088C3A1AD}">
      <dgm:prSet/>
      <dgm:spPr/>
      <dgm:t>
        <a:bodyPr/>
        <a:lstStyle/>
        <a:p>
          <a:endParaRPr lang="de-DE"/>
        </a:p>
      </dgm:t>
    </dgm:pt>
    <dgm:pt modelId="{25FFD8F4-5C25-4009-B4CE-291B0A98D30E}" type="sibTrans" cxnId="{7E7614E4-E205-4C1C-8616-9ED088C3A1AD}">
      <dgm:prSet/>
      <dgm:spPr/>
      <dgm:t>
        <a:bodyPr/>
        <a:lstStyle/>
        <a:p>
          <a:endParaRPr lang="de-DE"/>
        </a:p>
      </dgm:t>
    </dgm:pt>
    <dgm:pt modelId="{2903D4F7-9F53-42FA-AB7F-75101BE0A200}">
      <dgm:prSet phldrT="[Text]" custT="1"/>
      <dgm:spPr/>
      <dgm:t>
        <a:bodyPr/>
        <a:lstStyle/>
        <a:p>
          <a:r>
            <a:rPr lang="de-DE" sz="1050" dirty="0" smtClean="0">
              <a:solidFill>
                <a:schemeClr val="bg1"/>
              </a:solidFill>
            </a:rPr>
            <a:t>Kultur</a:t>
          </a:r>
          <a:endParaRPr lang="de-DE" sz="1050" dirty="0">
            <a:solidFill>
              <a:schemeClr val="bg1"/>
            </a:solidFill>
          </a:endParaRPr>
        </a:p>
      </dgm:t>
    </dgm:pt>
    <dgm:pt modelId="{ECE5CA83-9261-4F81-ADEA-21E4EA6CFF8F}" type="parTrans" cxnId="{430A033C-C40E-4511-842A-740634F3E42F}">
      <dgm:prSet/>
      <dgm:spPr/>
      <dgm:t>
        <a:bodyPr/>
        <a:lstStyle/>
        <a:p>
          <a:endParaRPr lang="de-DE"/>
        </a:p>
      </dgm:t>
    </dgm:pt>
    <dgm:pt modelId="{DCACAEF4-939E-460A-B6B8-9490F93B8D69}" type="sibTrans" cxnId="{430A033C-C40E-4511-842A-740634F3E42F}">
      <dgm:prSet/>
      <dgm:spPr/>
      <dgm:t>
        <a:bodyPr/>
        <a:lstStyle/>
        <a:p>
          <a:endParaRPr lang="de-DE"/>
        </a:p>
      </dgm:t>
    </dgm:pt>
    <dgm:pt modelId="{A4DD3271-A860-491C-AAFF-9E54559010E4}">
      <dgm:prSet phldrT="[Text]" custT="1"/>
      <dgm:spPr/>
      <dgm:t>
        <a:bodyPr/>
        <a:lstStyle/>
        <a:p>
          <a:r>
            <a:rPr lang="de-DE" sz="1050" dirty="0" smtClean="0">
              <a:solidFill>
                <a:schemeClr val="bg1"/>
              </a:solidFill>
            </a:rPr>
            <a:t>Praxis</a:t>
          </a:r>
          <a:endParaRPr lang="de-DE" sz="1050" dirty="0">
            <a:solidFill>
              <a:schemeClr val="bg1"/>
            </a:solidFill>
          </a:endParaRPr>
        </a:p>
      </dgm:t>
    </dgm:pt>
    <dgm:pt modelId="{FDB5B48E-5C0F-48EB-865A-207C55A7CC35}" type="parTrans" cxnId="{C1A589D9-6053-4589-B8B1-6C5978445676}">
      <dgm:prSet/>
      <dgm:spPr/>
      <dgm:t>
        <a:bodyPr/>
        <a:lstStyle/>
        <a:p>
          <a:endParaRPr lang="de-DE"/>
        </a:p>
      </dgm:t>
    </dgm:pt>
    <dgm:pt modelId="{95F16FEF-E649-4689-AEE0-A64ADB8990C4}" type="sibTrans" cxnId="{C1A589D9-6053-4589-B8B1-6C5978445676}">
      <dgm:prSet/>
      <dgm:spPr/>
      <dgm:t>
        <a:bodyPr/>
        <a:lstStyle/>
        <a:p>
          <a:endParaRPr lang="de-DE"/>
        </a:p>
      </dgm:t>
    </dgm:pt>
    <dgm:pt modelId="{4DA1FBDE-228C-425B-8436-26F78E9B0516}">
      <dgm:prSet phldrT="[Text]" custT="1"/>
      <dgm:spPr/>
      <dgm:t>
        <a:bodyPr/>
        <a:lstStyle/>
        <a:p>
          <a:r>
            <a:rPr lang="de-DE" sz="1050" dirty="0" smtClean="0">
              <a:solidFill>
                <a:schemeClr val="bg1"/>
              </a:solidFill>
            </a:rPr>
            <a:t>Anthropologie: </a:t>
          </a:r>
          <a:r>
            <a:rPr lang="de-DE" sz="1050" dirty="0" err="1" smtClean="0">
              <a:solidFill>
                <a:schemeClr val="bg1"/>
              </a:solidFill>
            </a:rPr>
            <a:t>Verwiesenheit</a:t>
          </a:r>
          <a:r>
            <a:rPr lang="de-DE" sz="1050" dirty="0" smtClean="0">
              <a:solidFill>
                <a:schemeClr val="bg1"/>
              </a:solidFill>
            </a:rPr>
            <a:t> auf den anderen</a:t>
          </a:r>
          <a:endParaRPr lang="de-DE" sz="1050" dirty="0">
            <a:solidFill>
              <a:schemeClr val="bg1"/>
            </a:solidFill>
          </a:endParaRPr>
        </a:p>
      </dgm:t>
    </dgm:pt>
    <dgm:pt modelId="{3AFB2776-FEF8-4491-83F5-1D3A405A3932}" type="parTrans" cxnId="{BA29A9F7-6A6E-43BA-BCB5-46CF43EFBD3C}">
      <dgm:prSet/>
      <dgm:spPr/>
      <dgm:t>
        <a:bodyPr/>
        <a:lstStyle/>
        <a:p>
          <a:endParaRPr lang="de-DE"/>
        </a:p>
      </dgm:t>
    </dgm:pt>
    <dgm:pt modelId="{CB5D7747-E764-4963-B42F-92AFDDECE846}" type="sibTrans" cxnId="{BA29A9F7-6A6E-43BA-BCB5-46CF43EFBD3C}">
      <dgm:prSet/>
      <dgm:spPr/>
      <dgm:t>
        <a:bodyPr/>
        <a:lstStyle/>
        <a:p>
          <a:endParaRPr lang="de-DE"/>
        </a:p>
      </dgm:t>
    </dgm:pt>
    <dgm:pt modelId="{4A411BDC-6588-4882-B587-C618ED7FCCA9}">
      <dgm:prSet phldrT="[Text]" custT="1"/>
      <dgm:spPr/>
      <dgm:t>
        <a:bodyPr/>
        <a:lstStyle/>
        <a:p>
          <a:r>
            <a:rPr lang="de-DE" sz="1050" dirty="0" smtClean="0">
              <a:solidFill>
                <a:schemeClr val="bg1"/>
              </a:solidFill>
            </a:rPr>
            <a:t>Anteilnehmende Aufmerksamkeit</a:t>
          </a:r>
          <a:endParaRPr lang="de-DE" sz="1050" dirty="0">
            <a:solidFill>
              <a:schemeClr val="bg1"/>
            </a:solidFill>
          </a:endParaRPr>
        </a:p>
      </dgm:t>
    </dgm:pt>
    <dgm:pt modelId="{E96F6C65-3C7A-41D0-AA7B-49DA3B1DFAF6}" type="parTrans" cxnId="{747E5546-E73E-4BD2-B62C-84DD84AFFFC2}">
      <dgm:prSet/>
      <dgm:spPr/>
      <dgm:t>
        <a:bodyPr/>
        <a:lstStyle/>
        <a:p>
          <a:endParaRPr lang="de-DE"/>
        </a:p>
      </dgm:t>
    </dgm:pt>
    <dgm:pt modelId="{E4B77036-3F98-4AD2-92EF-41FB3E5E9E55}" type="sibTrans" cxnId="{747E5546-E73E-4BD2-B62C-84DD84AFFFC2}">
      <dgm:prSet/>
      <dgm:spPr/>
      <dgm:t>
        <a:bodyPr/>
        <a:lstStyle/>
        <a:p>
          <a:endParaRPr lang="de-DE"/>
        </a:p>
      </dgm:t>
    </dgm:pt>
    <dgm:pt modelId="{E933DEBD-86EC-4C72-8078-FAA44355DCE2}">
      <dgm:prSet phldrT="[Text]" custT="1"/>
      <dgm:spPr/>
      <dgm:t>
        <a:bodyPr/>
        <a:lstStyle/>
        <a:p>
          <a:r>
            <a:rPr lang="de-DE" sz="1050" dirty="0" smtClean="0">
              <a:solidFill>
                <a:schemeClr val="bg1"/>
              </a:solidFill>
            </a:rPr>
            <a:t>Geteilte Werthaltung</a:t>
          </a:r>
          <a:endParaRPr lang="de-DE" sz="1050" dirty="0">
            <a:solidFill>
              <a:schemeClr val="bg1"/>
            </a:solidFill>
          </a:endParaRPr>
        </a:p>
      </dgm:t>
    </dgm:pt>
    <dgm:pt modelId="{27FE9EBC-817F-4190-8086-EB2874AA9B1E}" type="parTrans" cxnId="{E61325EE-0AE9-409F-B395-51E8B4C23503}">
      <dgm:prSet/>
      <dgm:spPr/>
      <dgm:t>
        <a:bodyPr/>
        <a:lstStyle/>
        <a:p>
          <a:endParaRPr lang="de-DE"/>
        </a:p>
      </dgm:t>
    </dgm:pt>
    <dgm:pt modelId="{A4B436F4-D017-4633-B7AE-FDA86CF78925}" type="sibTrans" cxnId="{E61325EE-0AE9-409F-B395-51E8B4C23503}">
      <dgm:prSet/>
      <dgm:spPr/>
      <dgm:t>
        <a:bodyPr/>
        <a:lstStyle/>
        <a:p>
          <a:endParaRPr lang="de-DE"/>
        </a:p>
      </dgm:t>
    </dgm:pt>
    <dgm:pt modelId="{ACA30E25-C05E-465C-942D-7A2BB6936FE3}">
      <dgm:prSet phldrT="[Text]" custT="1"/>
      <dgm:spPr/>
      <dgm:t>
        <a:bodyPr/>
        <a:lstStyle/>
        <a:p>
          <a:r>
            <a:rPr lang="de-DE" sz="1050" dirty="0" err="1" smtClean="0">
              <a:solidFill>
                <a:schemeClr val="bg1"/>
              </a:solidFill>
            </a:rPr>
            <a:t>Zivilität</a:t>
          </a:r>
          <a:endParaRPr lang="de-DE" sz="1050" dirty="0">
            <a:solidFill>
              <a:schemeClr val="bg1"/>
            </a:solidFill>
          </a:endParaRPr>
        </a:p>
      </dgm:t>
    </dgm:pt>
    <dgm:pt modelId="{BDAC0044-548B-4312-973E-116ACE216425}" type="parTrans" cxnId="{9DDFB3C1-A1E0-4375-B1E9-74CAADB39AC0}">
      <dgm:prSet/>
      <dgm:spPr/>
      <dgm:t>
        <a:bodyPr/>
        <a:lstStyle/>
        <a:p>
          <a:endParaRPr lang="de-DE"/>
        </a:p>
      </dgm:t>
    </dgm:pt>
    <dgm:pt modelId="{DEA9B1E7-8D6A-446A-8F97-68DD6F5C5A3B}" type="sibTrans" cxnId="{9DDFB3C1-A1E0-4375-B1E9-74CAADB39AC0}">
      <dgm:prSet/>
      <dgm:spPr/>
      <dgm:t>
        <a:bodyPr/>
        <a:lstStyle/>
        <a:p>
          <a:endParaRPr lang="de-DE"/>
        </a:p>
      </dgm:t>
    </dgm:pt>
    <dgm:pt modelId="{ED54208E-C410-45AD-BEF0-7D32EC409EBC}">
      <dgm:prSet phldrT="[Text]" custT="1"/>
      <dgm:spPr/>
      <dgm:t>
        <a:bodyPr/>
        <a:lstStyle/>
        <a:p>
          <a:r>
            <a:rPr lang="de-DE" sz="1050" dirty="0" smtClean="0">
              <a:solidFill>
                <a:schemeClr val="bg1"/>
              </a:solidFill>
            </a:rPr>
            <a:t>Öffentlicher Diskurs</a:t>
          </a:r>
          <a:endParaRPr lang="de-DE" sz="1050" dirty="0">
            <a:solidFill>
              <a:schemeClr val="bg1"/>
            </a:solidFill>
          </a:endParaRPr>
        </a:p>
      </dgm:t>
    </dgm:pt>
    <dgm:pt modelId="{3565A4A2-AA3B-48AF-A38C-F97FC1A835FF}" type="parTrans" cxnId="{01EAA2A0-06A2-45EF-8FF0-533DE9802ED2}">
      <dgm:prSet/>
      <dgm:spPr/>
      <dgm:t>
        <a:bodyPr/>
        <a:lstStyle/>
        <a:p>
          <a:endParaRPr lang="de-DE"/>
        </a:p>
      </dgm:t>
    </dgm:pt>
    <dgm:pt modelId="{00E34CAF-5629-47BA-9307-11E18E315E17}" type="sibTrans" cxnId="{01EAA2A0-06A2-45EF-8FF0-533DE9802ED2}">
      <dgm:prSet/>
      <dgm:spPr/>
      <dgm:t>
        <a:bodyPr/>
        <a:lstStyle/>
        <a:p>
          <a:endParaRPr lang="de-DE"/>
        </a:p>
      </dgm:t>
    </dgm:pt>
    <dgm:pt modelId="{7F203CD4-1D25-440C-8525-E90807E0C372}">
      <dgm:prSet phldrT="[Text]" custT="1"/>
      <dgm:spPr/>
      <dgm:t>
        <a:bodyPr/>
        <a:lstStyle/>
        <a:p>
          <a:r>
            <a:rPr lang="de-DE" sz="1050" dirty="0" smtClean="0">
              <a:solidFill>
                <a:schemeClr val="bg1"/>
              </a:solidFill>
            </a:rPr>
            <a:t>Awareness</a:t>
          </a:r>
          <a:endParaRPr lang="de-DE" sz="1050" dirty="0">
            <a:solidFill>
              <a:schemeClr val="bg1"/>
            </a:solidFill>
          </a:endParaRPr>
        </a:p>
      </dgm:t>
    </dgm:pt>
    <dgm:pt modelId="{00FD953F-C78D-4AF4-8C2E-2B5773BCC51B}" type="parTrans" cxnId="{C76AFE07-C62B-46E6-BED1-33AB3622AC11}">
      <dgm:prSet/>
      <dgm:spPr/>
      <dgm:t>
        <a:bodyPr/>
        <a:lstStyle/>
        <a:p>
          <a:endParaRPr lang="de-DE"/>
        </a:p>
      </dgm:t>
    </dgm:pt>
    <dgm:pt modelId="{854B9730-AFBC-4D94-9755-25D9E9E23474}" type="sibTrans" cxnId="{C76AFE07-C62B-46E6-BED1-33AB3622AC11}">
      <dgm:prSet/>
      <dgm:spPr/>
      <dgm:t>
        <a:bodyPr/>
        <a:lstStyle/>
        <a:p>
          <a:endParaRPr lang="de-DE"/>
        </a:p>
      </dgm:t>
    </dgm:pt>
    <dgm:pt modelId="{A4F4C415-342C-4837-B57D-37B5C64533F8}">
      <dgm:prSet phldrT="[Text]" custT="1"/>
      <dgm:spPr/>
      <dgm:t>
        <a:bodyPr/>
        <a:lstStyle/>
        <a:p>
          <a:r>
            <a:rPr lang="de-DE" sz="1050" dirty="0" smtClean="0">
              <a:solidFill>
                <a:schemeClr val="bg1"/>
              </a:solidFill>
            </a:rPr>
            <a:t>Reziprozitätsbasierte Unterstützung</a:t>
          </a:r>
          <a:endParaRPr lang="de-DE" sz="1050" dirty="0">
            <a:solidFill>
              <a:schemeClr val="bg1"/>
            </a:solidFill>
          </a:endParaRPr>
        </a:p>
      </dgm:t>
    </dgm:pt>
    <dgm:pt modelId="{F5322AB4-1B12-4621-9726-08614B633B75}" type="parTrans" cxnId="{D851F26A-D4ED-4F86-8AA3-366C34D624BC}">
      <dgm:prSet/>
      <dgm:spPr/>
      <dgm:t>
        <a:bodyPr/>
        <a:lstStyle/>
        <a:p>
          <a:endParaRPr lang="de-DE"/>
        </a:p>
      </dgm:t>
    </dgm:pt>
    <dgm:pt modelId="{27C3DF13-30B1-4CCF-ADA5-765A27776D14}" type="sibTrans" cxnId="{D851F26A-D4ED-4F86-8AA3-366C34D624BC}">
      <dgm:prSet/>
      <dgm:spPr/>
      <dgm:t>
        <a:bodyPr/>
        <a:lstStyle/>
        <a:p>
          <a:endParaRPr lang="de-DE"/>
        </a:p>
      </dgm:t>
    </dgm:pt>
    <dgm:pt modelId="{EDE53A47-5DC8-49A8-9F44-14273185EF89}">
      <dgm:prSet phldrT="[Text]" custT="1"/>
      <dgm:spPr/>
      <dgm:t>
        <a:bodyPr/>
        <a:lstStyle/>
        <a:p>
          <a:r>
            <a:rPr lang="de-DE" sz="1050" dirty="0" smtClean="0">
              <a:solidFill>
                <a:schemeClr val="bg1"/>
              </a:solidFill>
            </a:rPr>
            <a:t>Assistenz als berufliche Hilfe</a:t>
          </a:r>
          <a:endParaRPr lang="de-DE" sz="1050" dirty="0">
            <a:solidFill>
              <a:schemeClr val="bg1"/>
            </a:solidFill>
          </a:endParaRPr>
        </a:p>
      </dgm:t>
    </dgm:pt>
    <dgm:pt modelId="{7B247FAE-981B-4F67-BCDF-7C643C16749F}" type="parTrans" cxnId="{2C0A2795-2BF3-4DF2-BAE4-1F07938FFD66}">
      <dgm:prSet/>
      <dgm:spPr/>
      <dgm:t>
        <a:bodyPr/>
        <a:lstStyle/>
        <a:p>
          <a:endParaRPr lang="de-DE"/>
        </a:p>
      </dgm:t>
    </dgm:pt>
    <dgm:pt modelId="{7F207407-4EE9-4243-ACC5-8CE56DC9F6CD}" type="sibTrans" cxnId="{2C0A2795-2BF3-4DF2-BAE4-1F07938FFD66}">
      <dgm:prSet/>
      <dgm:spPr/>
      <dgm:t>
        <a:bodyPr/>
        <a:lstStyle/>
        <a:p>
          <a:endParaRPr lang="de-DE"/>
        </a:p>
      </dgm:t>
    </dgm:pt>
    <dgm:pt modelId="{1731048B-EC2D-4EB1-BDD5-330997F32756}" type="pres">
      <dgm:prSet presAssocID="{382382E8-D48C-445A-8BCA-91EB63F39000}" presName="Name0" presStyleCnt="0">
        <dgm:presLayoutVars>
          <dgm:chPref val="1"/>
          <dgm:dir/>
          <dgm:animOne val="branch"/>
          <dgm:animLvl val="lvl"/>
          <dgm:resizeHandles val="exact"/>
        </dgm:presLayoutVars>
      </dgm:prSet>
      <dgm:spPr/>
      <dgm:t>
        <a:bodyPr/>
        <a:lstStyle/>
        <a:p>
          <a:endParaRPr lang="de-DE"/>
        </a:p>
      </dgm:t>
    </dgm:pt>
    <dgm:pt modelId="{97777195-D4C2-4136-ACC2-510A0EA502A7}" type="pres">
      <dgm:prSet presAssocID="{EE8C6513-2398-4992-AB2B-6DBCC0465229}" presName="root1" presStyleCnt="0"/>
      <dgm:spPr/>
    </dgm:pt>
    <dgm:pt modelId="{2254F796-AAEE-426C-A4B7-8A1C72BEB09A}" type="pres">
      <dgm:prSet presAssocID="{EE8C6513-2398-4992-AB2B-6DBCC0465229}" presName="LevelOneTextNode" presStyleLbl="node0" presStyleIdx="0" presStyleCnt="1">
        <dgm:presLayoutVars>
          <dgm:chPref val="3"/>
        </dgm:presLayoutVars>
      </dgm:prSet>
      <dgm:spPr/>
      <dgm:t>
        <a:bodyPr/>
        <a:lstStyle/>
        <a:p>
          <a:endParaRPr lang="de-DE"/>
        </a:p>
      </dgm:t>
    </dgm:pt>
    <dgm:pt modelId="{5031D47A-206C-4D22-92BB-E42AB3A18E51}" type="pres">
      <dgm:prSet presAssocID="{EE8C6513-2398-4992-AB2B-6DBCC0465229}" presName="level2hierChild" presStyleCnt="0"/>
      <dgm:spPr/>
    </dgm:pt>
    <dgm:pt modelId="{EF1A847A-B9E3-4902-B867-0D74D510068A}" type="pres">
      <dgm:prSet presAssocID="{1F81FAE5-6AA1-40BF-BACD-C6C415C91E75}" presName="conn2-1" presStyleLbl="parChTrans1D2" presStyleIdx="0" presStyleCnt="3"/>
      <dgm:spPr/>
      <dgm:t>
        <a:bodyPr/>
        <a:lstStyle/>
        <a:p>
          <a:endParaRPr lang="de-DE"/>
        </a:p>
      </dgm:t>
    </dgm:pt>
    <dgm:pt modelId="{B73C8A0D-AC18-4BA2-A2BC-6FE0DB537003}" type="pres">
      <dgm:prSet presAssocID="{1F81FAE5-6AA1-40BF-BACD-C6C415C91E75}" presName="connTx" presStyleLbl="parChTrans1D2" presStyleIdx="0" presStyleCnt="3"/>
      <dgm:spPr/>
      <dgm:t>
        <a:bodyPr/>
        <a:lstStyle/>
        <a:p>
          <a:endParaRPr lang="de-DE"/>
        </a:p>
      </dgm:t>
    </dgm:pt>
    <dgm:pt modelId="{54787904-D5CC-432A-8E7E-D2AFE7921FAD}" type="pres">
      <dgm:prSet presAssocID="{B0B2D025-628A-44E6-96B5-E50F7B9647F8}" presName="root2" presStyleCnt="0"/>
      <dgm:spPr/>
    </dgm:pt>
    <dgm:pt modelId="{FC292E68-7F38-414B-9EEB-E34BF3F24CCB}" type="pres">
      <dgm:prSet presAssocID="{B0B2D025-628A-44E6-96B5-E50F7B9647F8}" presName="LevelTwoTextNode" presStyleLbl="node2" presStyleIdx="0" presStyleCnt="3">
        <dgm:presLayoutVars>
          <dgm:chPref val="3"/>
        </dgm:presLayoutVars>
      </dgm:prSet>
      <dgm:spPr/>
      <dgm:t>
        <a:bodyPr/>
        <a:lstStyle/>
        <a:p>
          <a:endParaRPr lang="de-DE"/>
        </a:p>
      </dgm:t>
    </dgm:pt>
    <dgm:pt modelId="{C87C9521-0D3F-4765-B1E2-A84C9399A58E}" type="pres">
      <dgm:prSet presAssocID="{B0B2D025-628A-44E6-96B5-E50F7B9647F8}" presName="level3hierChild" presStyleCnt="0"/>
      <dgm:spPr/>
    </dgm:pt>
    <dgm:pt modelId="{109964DA-8AA9-4764-9552-D5575AE63E9F}" type="pres">
      <dgm:prSet presAssocID="{3AFB2776-FEF8-4491-83F5-1D3A405A3932}" presName="conn2-1" presStyleLbl="parChTrans1D3" presStyleIdx="0" presStyleCnt="8"/>
      <dgm:spPr/>
      <dgm:t>
        <a:bodyPr/>
        <a:lstStyle/>
        <a:p>
          <a:endParaRPr lang="de-DE"/>
        </a:p>
      </dgm:t>
    </dgm:pt>
    <dgm:pt modelId="{4FD7AC60-8A42-4A48-A532-A1083A4F73CC}" type="pres">
      <dgm:prSet presAssocID="{3AFB2776-FEF8-4491-83F5-1D3A405A3932}" presName="connTx" presStyleLbl="parChTrans1D3" presStyleIdx="0" presStyleCnt="8"/>
      <dgm:spPr/>
      <dgm:t>
        <a:bodyPr/>
        <a:lstStyle/>
        <a:p>
          <a:endParaRPr lang="de-DE"/>
        </a:p>
      </dgm:t>
    </dgm:pt>
    <dgm:pt modelId="{900AE8BC-0EAB-41EB-8E80-84B8D1FE134B}" type="pres">
      <dgm:prSet presAssocID="{4DA1FBDE-228C-425B-8436-26F78E9B0516}" presName="root2" presStyleCnt="0"/>
      <dgm:spPr/>
    </dgm:pt>
    <dgm:pt modelId="{5AEFC0E5-F130-42F9-A523-51BE85203F11}" type="pres">
      <dgm:prSet presAssocID="{4DA1FBDE-228C-425B-8436-26F78E9B0516}" presName="LevelTwoTextNode" presStyleLbl="node3" presStyleIdx="0" presStyleCnt="8">
        <dgm:presLayoutVars>
          <dgm:chPref val="3"/>
        </dgm:presLayoutVars>
      </dgm:prSet>
      <dgm:spPr/>
      <dgm:t>
        <a:bodyPr/>
        <a:lstStyle/>
        <a:p>
          <a:endParaRPr lang="de-DE"/>
        </a:p>
      </dgm:t>
    </dgm:pt>
    <dgm:pt modelId="{CD858E1B-E0FB-45E9-9797-BCAB22F62551}" type="pres">
      <dgm:prSet presAssocID="{4DA1FBDE-228C-425B-8436-26F78E9B0516}" presName="level3hierChild" presStyleCnt="0"/>
      <dgm:spPr/>
    </dgm:pt>
    <dgm:pt modelId="{7495B841-BECD-4BB1-9D11-C306DC04DA6A}" type="pres">
      <dgm:prSet presAssocID="{E96F6C65-3C7A-41D0-AA7B-49DA3B1DFAF6}" presName="conn2-1" presStyleLbl="parChTrans1D3" presStyleIdx="1" presStyleCnt="8"/>
      <dgm:spPr/>
      <dgm:t>
        <a:bodyPr/>
        <a:lstStyle/>
        <a:p>
          <a:endParaRPr lang="de-DE"/>
        </a:p>
      </dgm:t>
    </dgm:pt>
    <dgm:pt modelId="{B4BC3D43-7D3E-48FC-9944-28C00C692BFC}" type="pres">
      <dgm:prSet presAssocID="{E96F6C65-3C7A-41D0-AA7B-49DA3B1DFAF6}" presName="connTx" presStyleLbl="parChTrans1D3" presStyleIdx="1" presStyleCnt="8"/>
      <dgm:spPr/>
      <dgm:t>
        <a:bodyPr/>
        <a:lstStyle/>
        <a:p>
          <a:endParaRPr lang="de-DE"/>
        </a:p>
      </dgm:t>
    </dgm:pt>
    <dgm:pt modelId="{75F1CE7E-D8E2-447B-848D-8E809EBD9F22}" type="pres">
      <dgm:prSet presAssocID="{4A411BDC-6588-4882-B587-C618ED7FCCA9}" presName="root2" presStyleCnt="0"/>
      <dgm:spPr/>
    </dgm:pt>
    <dgm:pt modelId="{7E1970BE-F83F-4325-A733-F0DDF763D3DF}" type="pres">
      <dgm:prSet presAssocID="{4A411BDC-6588-4882-B587-C618ED7FCCA9}" presName="LevelTwoTextNode" presStyleLbl="node3" presStyleIdx="1" presStyleCnt="8">
        <dgm:presLayoutVars>
          <dgm:chPref val="3"/>
        </dgm:presLayoutVars>
      </dgm:prSet>
      <dgm:spPr/>
      <dgm:t>
        <a:bodyPr/>
        <a:lstStyle/>
        <a:p>
          <a:endParaRPr lang="de-DE"/>
        </a:p>
      </dgm:t>
    </dgm:pt>
    <dgm:pt modelId="{D500F441-0459-4A16-90F1-35F383D06281}" type="pres">
      <dgm:prSet presAssocID="{4A411BDC-6588-4882-B587-C618ED7FCCA9}" presName="level3hierChild" presStyleCnt="0"/>
      <dgm:spPr/>
    </dgm:pt>
    <dgm:pt modelId="{9D8A3B4E-419D-4BA8-BC4C-F011C22CD274}" type="pres">
      <dgm:prSet presAssocID="{ECE5CA83-9261-4F81-ADEA-21E4EA6CFF8F}" presName="conn2-1" presStyleLbl="parChTrans1D2" presStyleIdx="1" presStyleCnt="3"/>
      <dgm:spPr/>
      <dgm:t>
        <a:bodyPr/>
        <a:lstStyle/>
        <a:p>
          <a:endParaRPr lang="de-DE"/>
        </a:p>
      </dgm:t>
    </dgm:pt>
    <dgm:pt modelId="{91540E5F-8A02-4439-A558-F789DC2586AB}" type="pres">
      <dgm:prSet presAssocID="{ECE5CA83-9261-4F81-ADEA-21E4EA6CFF8F}" presName="connTx" presStyleLbl="parChTrans1D2" presStyleIdx="1" presStyleCnt="3"/>
      <dgm:spPr/>
      <dgm:t>
        <a:bodyPr/>
        <a:lstStyle/>
        <a:p>
          <a:endParaRPr lang="de-DE"/>
        </a:p>
      </dgm:t>
    </dgm:pt>
    <dgm:pt modelId="{DB624A0B-86F1-4E96-BA9A-711703CD1FC7}" type="pres">
      <dgm:prSet presAssocID="{2903D4F7-9F53-42FA-AB7F-75101BE0A200}" presName="root2" presStyleCnt="0"/>
      <dgm:spPr/>
    </dgm:pt>
    <dgm:pt modelId="{BBBB3131-B7DA-4783-9D8C-F4C4B6B31F47}" type="pres">
      <dgm:prSet presAssocID="{2903D4F7-9F53-42FA-AB7F-75101BE0A200}" presName="LevelTwoTextNode" presStyleLbl="node2" presStyleIdx="1" presStyleCnt="3">
        <dgm:presLayoutVars>
          <dgm:chPref val="3"/>
        </dgm:presLayoutVars>
      </dgm:prSet>
      <dgm:spPr/>
      <dgm:t>
        <a:bodyPr/>
        <a:lstStyle/>
        <a:p>
          <a:endParaRPr lang="de-DE"/>
        </a:p>
      </dgm:t>
    </dgm:pt>
    <dgm:pt modelId="{8BDFE475-DB75-4D43-B31E-2A85605FC76D}" type="pres">
      <dgm:prSet presAssocID="{2903D4F7-9F53-42FA-AB7F-75101BE0A200}" presName="level3hierChild" presStyleCnt="0"/>
      <dgm:spPr/>
    </dgm:pt>
    <dgm:pt modelId="{E0B08B6D-A8D6-44DA-86E3-2887A438335E}" type="pres">
      <dgm:prSet presAssocID="{27FE9EBC-817F-4190-8086-EB2874AA9B1E}" presName="conn2-1" presStyleLbl="parChTrans1D3" presStyleIdx="2" presStyleCnt="8"/>
      <dgm:spPr/>
      <dgm:t>
        <a:bodyPr/>
        <a:lstStyle/>
        <a:p>
          <a:endParaRPr lang="de-DE"/>
        </a:p>
      </dgm:t>
    </dgm:pt>
    <dgm:pt modelId="{5C54F337-8556-464D-A718-B92AB36E10BB}" type="pres">
      <dgm:prSet presAssocID="{27FE9EBC-817F-4190-8086-EB2874AA9B1E}" presName="connTx" presStyleLbl="parChTrans1D3" presStyleIdx="2" presStyleCnt="8"/>
      <dgm:spPr/>
      <dgm:t>
        <a:bodyPr/>
        <a:lstStyle/>
        <a:p>
          <a:endParaRPr lang="de-DE"/>
        </a:p>
      </dgm:t>
    </dgm:pt>
    <dgm:pt modelId="{BD5F5CFD-27A4-4EEB-ACAD-049B0B54B78C}" type="pres">
      <dgm:prSet presAssocID="{E933DEBD-86EC-4C72-8078-FAA44355DCE2}" presName="root2" presStyleCnt="0"/>
      <dgm:spPr/>
    </dgm:pt>
    <dgm:pt modelId="{03622231-7B39-43A7-89C1-5E207EC872E6}" type="pres">
      <dgm:prSet presAssocID="{E933DEBD-86EC-4C72-8078-FAA44355DCE2}" presName="LevelTwoTextNode" presStyleLbl="node3" presStyleIdx="2" presStyleCnt="8">
        <dgm:presLayoutVars>
          <dgm:chPref val="3"/>
        </dgm:presLayoutVars>
      </dgm:prSet>
      <dgm:spPr/>
      <dgm:t>
        <a:bodyPr/>
        <a:lstStyle/>
        <a:p>
          <a:endParaRPr lang="de-DE"/>
        </a:p>
      </dgm:t>
    </dgm:pt>
    <dgm:pt modelId="{D5B84DE9-B2B3-4478-BB80-3F489A89C2CE}" type="pres">
      <dgm:prSet presAssocID="{E933DEBD-86EC-4C72-8078-FAA44355DCE2}" presName="level3hierChild" presStyleCnt="0"/>
      <dgm:spPr/>
    </dgm:pt>
    <dgm:pt modelId="{3BBD1EA4-F0CA-435A-91AC-46E8456C4993}" type="pres">
      <dgm:prSet presAssocID="{BDAC0044-548B-4312-973E-116ACE216425}" presName="conn2-1" presStyleLbl="parChTrans1D3" presStyleIdx="3" presStyleCnt="8"/>
      <dgm:spPr/>
      <dgm:t>
        <a:bodyPr/>
        <a:lstStyle/>
        <a:p>
          <a:endParaRPr lang="de-DE"/>
        </a:p>
      </dgm:t>
    </dgm:pt>
    <dgm:pt modelId="{188CFF48-F5D8-4CDE-ACFA-AD4D93616F9A}" type="pres">
      <dgm:prSet presAssocID="{BDAC0044-548B-4312-973E-116ACE216425}" presName="connTx" presStyleLbl="parChTrans1D3" presStyleIdx="3" presStyleCnt="8"/>
      <dgm:spPr/>
      <dgm:t>
        <a:bodyPr/>
        <a:lstStyle/>
        <a:p>
          <a:endParaRPr lang="de-DE"/>
        </a:p>
      </dgm:t>
    </dgm:pt>
    <dgm:pt modelId="{BFE67CEC-7C8A-4914-AAC1-EF16C7AE85EE}" type="pres">
      <dgm:prSet presAssocID="{ACA30E25-C05E-465C-942D-7A2BB6936FE3}" presName="root2" presStyleCnt="0"/>
      <dgm:spPr/>
    </dgm:pt>
    <dgm:pt modelId="{9943455A-F69B-4DE9-BD88-EA8BD6F868F5}" type="pres">
      <dgm:prSet presAssocID="{ACA30E25-C05E-465C-942D-7A2BB6936FE3}" presName="LevelTwoTextNode" presStyleLbl="node3" presStyleIdx="3" presStyleCnt="8">
        <dgm:presLayoutVars>
          <dgm:chPref val="3"/>
        </dgm:presLayoutVars>
      </dgm:prSet>
      <dgm:spPr/>
      <dgm:t>
        <a:bodyPr/>
        <a:lstStyle/>
        <a:p>
          <a:endParaRPr lang="de-DE"/>
        </a:p>
      </dgm:t>
    </dgm:pt>
    <dgm:pt modelId="{536DB0EC-47F9-4E02-B583-58C78732C489}" type="pres">
      <dgm:prSet presAssocID="{ACA30E25-C05E-465C-942D-7A2BB6936FE3}" presName="level3hierChild" presStyleCnt="0"/>
      <dgm:spPr/>
    </dgm:pt>
    <dgm:pt modelId="{BA981DF2-04D9-46FC-B9DA-C45C798CEC4D}" type="pres">
      <dgm:prSet presAssocID="{3565A4A2-AA3B-48AF-A38C-F97FC1A835FF}" presName="conn2-1" presStyleLbl="parChTrans1D3" presStyleIdx="4" presStyleCnt="8"/>
      <dgm:spPr/>
      <dgm:t>
        <a:bodyPr/>
        <a:lstStyle/>
        <a:p>
          <a:endParaRPr lang="de-DE"/>
        </a:p>
      </dgm:t>
    </dgm:pt>
    <dgm:pt modelId="{0AB2AE25-D1F6-4606-BB47-E5E79EE9F51C}" type="pres">
      <dgm:prSet presAssocID="{3565A4A2-AA3B-48AF-A38C-F97FC1A835FF}" presName="connTx" presStyleLbl="parChTrans1D3" presStyleIdx="4" presStyleCnt="8"/>
      <dgm:spPr/>
      <dgm:t>
        <a:bodyPr/>
        <a:lstStyle/>
        <a:p>
          <a:endParaRPr lang="de-DE"/>
        </a:p>
      </dgm:t>
    </dgm:pt>
    <dgm:pt modelId="{CE7BEF7B-F690-4362-AE44-B50541DD517F}" type="pres">
      <dgm:prSet presAssocID="{ED54208E-C410-45AD-BEF0-7D32EC409EBC}" presName="root2" presStyleCnt="0"/>
      <dgm:spPr/>
    </dgm:pt>
    <dgm:pt modelId="{B7274D3D-2629-4C1B-8152-64A56B697C3C}" type="pres">
      <dgm:prSet presAssocID="{ED54208E-C410-45AD-BEF0-7D32EC409EBC}" presName="LevelTwoTextNode" presStyleLbl="node3" presStyleIdx="4" presStyleCnt="8">
        <dgm:presLayoutVars>
          <dgm:chPref val="3"/>
        </dgm:presLayoutVars>
      </dgm:prSet>
      <dgm:spPr/>
      <dgm:t>
        <a:bodyPr/>
        <a:lstStyle/>
        <a:p>
          <a:endParaRPr lang="de-DE"/>
        </a:p>
      </dgm:t>
    </dgm:pt>
    <dgm:pt modelId="{B1B954A5-9232-4537-A79B-2E85FA53624B}" type="pres">
      <dgm:prSet presAssocID="{ED54208E-C410-45AD-BEF0-7D32EC409EBC}" presName="level3hierChild" presStyleCnt="0"/>
      <dgm:spPr/>
    </dgm:pt>
    <dgm:pt modelId="{30D871FC-3ECD-4B5D-864C-1F8C4CAA5F49}" type="pres">
      <dgm:prSet presAssocID="{FDB5B48E-5C0F-48EB-865A-207C55A7CC35}" presName="conn2-1" presStyleLbl="parChTrans1D2" presStyleIdx="2" presStyleCnt="3"/>
      <dgm:spPr/>
      <dgm:t>
        <a:bodyPr/>
        <a:lstStyle/>
        <a:p>
          <a:endParaRPr lang="de-DE"/>
        </a:p>
      </dgm:t>
    </dgm:pt>
    <dgm:pt modelId="{A163C458-6374-46FF-AE1E-A82077F5AA00}" type="pres">
      <dgm:prSet presAssocID="{FDB5B48E-5C0F-48EB-865A-207C55A7CC35}" presName="connTx" presStyleLbl="parChTrans1D2" presStyleIdx="2" presStyleCnt="3"/>
      <dgm:spPr/>
      <dgm:t>
        <a:bodyPr/>
        <a:lstStyle/>
        <a:p>
          <a:endParaRPr lang="de-DE"/>
        </a:p>
      </dgm:t>
    </dgm:pt>
    <dgm:pt modelId="{C0C8D48E-F82B-4FF1-B47F-681FCEC03637}" type="pres">
      <dgm:prSet presAssocID="{A4DD3271-A860-491C-AAFF-9E54559010E4}" presName="root2" presStyleCnt="0"/>
      <dgm:spPr/>
    </dgm:pt>
    <dgm:pt modelId="{4BB980B5-73E3-4784-A634-D7F29CE77961}" type="pres">
      <dgm:prSet presAssocID="{A4DD3271-A860-491C-AAFF-9E54559010E4}" presName="LevelTwoTextNode" presStyleLbl="node2" presStyleIdx="2" presStyleCnt="3">
        <dgm:presLayoutVars>
          <dgm:chPref val="3"/>
        </dgm:presLayoutVars>
      </dgm:prSet>
      <dgm:spPr/>
      <dgm:t>
        <a:bodyPr/>
        <a:lstStyle/>
        <a:p>
          <a:endParaRPr lang="de-DE"/>
        </a:p>
      </dgm:t>
    </dgm:pt>
    <dgm:pt modelId="{A825D358-1909-4999-8379-29B39B70714B}" type="pres">
      <dgm:prSet presAssocID="{A4DD3271-A860-491C-AAFF-9E54559010E4}" presName="level3hierChild" presStyleCnt="0"/>
      <dgm:spPr/>
    </dgm:pt>
    <dgm:pt modelId="{94D146EA-8A96-4E01-9D2C-1CCA1A5B7B23}" type="pres">
      <dgm:prSet presAssocID="{00FD953F-C78D-4AF4-8C2E-2B5773BCC51B}" presName="conn2-1" presStyleLbl="parChTrans1D3" presStyleIdx="5" presStyleCnt="8"/>
      <dgm:spPr/>
      <dgm:t>
        <a:bodyPr/>
        <a:lstStyle/>
        <a:p>
          <a:endParaRPr lang="de-DE"/>
        </a:p>
      </dgm:t>
    </dgm:pt>
    <dgm:pt modelId="{D471EC19-7744-486E-8AD7-905864AAC8B1}" type="pres">
      <dgm:prSet presAssocID="{00FD953F-C78D-4AF4-8C2E-2B5773BCC51B}" presName="connTx" presStyleLbl="parChTrans1D3" presStyleIdx="5" presStyleCnt="8"/>
      <dgm:spPr/>
      <dgm:t>
        <a:bodyPr/>
        <a:lstStyle/>
        <a:p>
          <a:endParaRPr lang="de-DE"/>
        </a:p>
      </dgm:t>
    </dgm:pt>
    <dgm:pt modelId="{041EEC31-D5B3-4C21-BB2E-5985F0DA7762}" type="pres">
      <dgm:prSet presAssocID="{7F203CD4-1D25-440C-8525-E90807E0C372}" presName="root2" presStyleCnt="0"/>
      <dgm:spPr/>
    </dgm:pt>
    <dgm:pt modelId="{6F959DD5-A4BF-4D2B-ABEE-287E0EFB8C03}" type="pres">
      <dgm:prSet presAssocID="{7F203CD4-1D25-440C-8525-E90807E0C372}" presName="LevelTwoTextNode" presStyleLbl="node3" presStyleIdx="5" presStyleCnt="8">
        <dgm:presLayoutVars>
          <dgm:chPref val="3"/>
        </dgm:presLayoutVars>
      </dgm:prSet>
      <dgm:spPr/>
      <dgm:t>
        <a:bodyPr/>
        <a:lstStyle/>
        <a:p>
          <a:endParaRPr lang="de-DE"/>
        </a:p>
      </dgm:t>
    </dgm:pt>
    <dgm:pt modelId="{BFE03168-8117-4C4B-A5CF-8D7D71206210}" type="pres">
      <dgm:prSet presAssocID="{7F203CD4-1D25-440C-8525-E90807E0C372}" presName="level3hierChild" presStyleCnt="0"/>
      <dgm:spPr/>
    </dgm:pt>
    <dgm:pt modelId="{961E4D36-FB34-478D-A60C-BBB588812EF9}" type="pres">
      <dgm:prSet presAssocID="{F5322AB4-1B12-4621-9726-08614B633B75}" presName="conn2-1" presStyleLbl="parChTrans1D3" presStyleIdx="6" presStyleCnt="8"/>
      <dgm:spPr/>
      <dgm:t>
        <a:bodyPr/>
        <a:lstStyle/>
        <a:p>
          <a:endParaRPr lang="de-DE"/>
        </a:p>
      </dgm:t>
    </dgm:pt>
    <dgm:pt modelId="{442D48B4-DC43-44B1-B458-DA72C7BBAC7B}" type="pres">
      <dgm:prSet presAssocID="{F5322AB4-1B12-4621-9726-08614B633B75}" presName="connTx" presStyleLbl="parChTrans1D3" presStyleIdx="6" presStyleCnt="8"/>
      <dgm:spPr/>
      <dgm:t>
        <a:bodyPr/>
        <a:lstStyle/>
        <a:p>
          <a:endParaRPr lang="de-DE"/>
        </a:p>
      </dgm:t>
    </dgm:pt>
    <dgm:pt modelId="{379AD46B-5D04-428D-BE67-66F60A052B76}" type="pres">
      <dgm:prSet presAssocID="{A4F4C415-342C-4837-B57D-37B5C64533F8}" presName="root2" presStyleCnt="0"/>
      <dgm:spPr/>
    </dgm:pt>
    <dgm:pt modelId="{4D574034-ADE5-4B05-A859-9FBA7B912837}" type="pres">
      <dgm:prSet presAssocID="{A4F4C415-342C-4837-B57D-37B5C64533F8}" presName="LevelTwoTextNode" presStyleLbl="node3" presStyleIdx="6" presStyleCnt="8">
        <dgm:presLayoutVars>
          <dgm:chPref val="3"/>
        </dgm:presLayoutVars>
      </dgm:prSet>
      <dgm:spPr/>
      <dgm:t>
        <a:bodyPr/>
        <a:lstStyle/>
        <a:p>
          <a:endParaRPr lang="de-DE"/>
        </a:p>
      </dgm:t>
    </dgm:pt>
    <dgm:pt modelId="{E08A47CF-2961-4951-88D7-FE8EC5F61391}" type="pres">
      <dgm:prSet presAssocID="{A4F4C415-342C-4837-B57D-37B5C64533F8}" presName="level3hierChild" presStyleCnt="0"/>
      <dgm:spPr/>
    </dgm:pt>
    <dgm:pt modelId="{1D966DA2-A148-434E-8E72-3C9ACD17467B}" type="pres">
      <dgm:prSet presAssocID="{7B247FAE-981B-4F67-BCDF-7C643C16749F}" presName="conn2-1" presStyleLbl="parChTrans1D3" presStyleIdx="7" presStyleCnt="8"/>
      <dgm:spPr/>
      <dgm:t>
        <a:bodyPr/>
        <a:lstStyle/>
        <a:p>
          <a:endParaRPr lang="de-DE"/>
        </a:p>
      </dgm:t>
    </dgm:pt>
    <dgm:pt modelId="{FF813176-A360-4374-927A-6B75A6978DA4}" type="pres">
      <dgm:prSet presAssocID="{7B247FAE-981B-4F67-BCDF-7C643C16749F}" presName="connTx" presStyleLbl="parChTrans1D3" presStyleIdx="7" presStyleCnt="8"/>
      <dgm:spPr/>
      <dgm:t>
        <a:bodyPr/>
        <a:lstStyle/>
        <a:p>
          <a:endParaRPr lang="de-DE"/>
        </a:p>
      </dgm:t>
    </dgm:pt>
    <dgm:pt modelId="{A867C509-EA33-4A25-85FB-D29A39C23CBC}" type="pres">
      <dgm:prSet presAssocID="{EDE53A47-5DC8-49A8-9F44-14273185EF89}" presName="root2" presStyleCnt="0"/>
      <dgm:spPr/>
    </dgm:pt>
    <dgm:pt modelId="{8D77F32E-2533-4CE6-8399-7E766676E023}" type="pres">
      <dgm:prSet presAssocID="{EDE53A47-5DC8-49A8-9F44-14273185EF89}" presName="LevelTwoTextNode" presStyleLbl="node3" presStyleIdx="7" presStyleCnt="8">
        <dgm:presLayoutVars>
          <dgm:chPref val="3"/>
        </dgm:presLayoutVars>
      </dgm:prSet>
      <dgm:spPr/>
      <dgm:t>
        <a:bodyPr/>
        <a:lstStyle/>
        <a:p>
          <a:endParaRPr lang="de-DE"/>
        </a:p>
      </dgm:t>
    </dgm:pt>
    <dgm:pt modelId="{FECAEE22-97D3-4249-95C4-7D611B6E8156}" type="pres">
      <dgm:prSet presAssocID="{EDE53A47-5DC8-49A8-9F44-14273185EF89}" presName="level3hierChild" presStyleCnt="0"/>
      <dgm:spPr/>
    </dgm:pt>
  </dgm:ptLst>
  <dgm:cxnLst>
    <dgm:cxn modelId="{9DDFB3C1-A1E0-4375-B1E9-74CAADB39AC0}" srcId="{2903D4F7-9F53-42FA-AB7F-75101BE0A200}" destId="{ACA30E25-C05E-465C-942D-7A2BB6936FE3}" srcOrd="1" destOrd="0" parTransId="{BDAC0044-548B-4312-973E-116ACE216425}" sibTransId="{DEA9B1E7-8D6A-446A-8F97-68DD6F5C5A3B}"/>
    <dgm:cxn modelId="{CA3F7E6F-2215-408F-B612-F47FE4FF9FA3}" srcId="{382382E8-D48C-445A-8BCA-91EB63F39000}" destId="{EE8C6513-2398-4992-AB2B-6DBCC0465229}" srcOrd="0" destOrd="0" parTransId="{0FC8A2D2-3160-415D-937E-45719782B6B5}" sibTransId="{7D8FBA95-9019-4785-B26A-0EBCDD3FB596}"/>
    <dgm:cxn modelId="{243A3E1D-BE0E-4901-B31D-775C489D5C94}" type="presOf" srcId="{27FE9EBC-817F-4190-8086-EB2874AA9B1E}" destId="{E0B08B6D-A8D6-44DA-86E3-2887A438335E}" srcOrd="0" destOrd="0" presId="urn:microsoft.com/office/officeart/2008/layout/HorizontalMultiLevelHierarchy"/>
    <dgm:cxn modelId="{7A95E659-704A-466A-BE39-CBAFDF7E5152}" type="presOf" srcId="{3565A4A2-AA3B-48AF-A38C-F97FC1A835FF}" destId="{0AB2AE25-D1F6-4606-BB47-E5E79EE9F51C}" srcOrd="1" destOrd="0" presId="urn:microsoft.com/office/officeart/2008/layout/HorizontalMultiLevelHierarchy"/>
    <dgm:cxn modelId="{01EAA2A0-06A2-45EF-8FF0-533DE9802ED2}" srcId="{2903D4F7-9F53-42FA-AB7F-75101BE0A200}" destId="{ED54208E-C410-45AD-BEF0-7D32EC409EBC}" srcOrd="2" destOrd="0" parTransId="{3565A4A2-AA3B-48AF-A38C-F97FC1A835FF}" sibTransId="{00E34CAF-5629-47BA-9307-11E18E315E17}"/>
    <dgm:cxn modelId="{7E7614E4-E205-4C1C-8616-9ED088C3A1AD}" srcId="{EE8C6513-2398-4992-AB2B-6DBCC0465229}" destId="{B0B2D025-628A-44E6-96B5-E50F7B9647F8}" srcOrd="0" destOrd="0" parTransId="{1F81FAE5-6AA1-40BF-BACD-C6C415C91E75}" sibTransId="{25FFD8F4-5C25-4009-B4CE-291B0A98D30E}"/>
    <dgm:cxn modelId="{13E2F4AC-E787-4C27-A163-A74B7CC0BF2C}" type="presOf" srcId="{3AFB2776-FEF8-4491-83F5-1D3A405A3932}" destId="{109964DA-8AA9-4764-9552-D5575AE63E9F}" srcOrd="0" destOrd="0" presId="urn:microsoft.com/office/officeart/2008/layout/HorizontalMultiLevelHierarchy"/>
    <dgm:cxn modelId="{715D205B-0C3E-484E-82E2-E5BD998FB367}" type="presOf" srcId="{7B247FAE-981B-4F67-BCDF-7C643C16749F}" destId="{FF813176-A360-4374-927A-6B75A6978DA4}" srcOrd="1" destOrd="0" presId="urn:microsoft.com/office/officeart/2008/layout/HorizontalMultiLevelHierarchy"/>
    <dgm:cxn modelId="{E074942D-76B6-4CA7-B2A8-FA69BBB9FDFE}" type="presOf" srcId="{BDAC0044-548B-4312-973E-116ACE216425}" destId="{3BBD1EA4-F0CA-435A-91AC-46E8456C4993}" srcOrd="0" destOrd="0" presId="urn:microsoft.com/office/officeart/2008/layout/HorizontalMultiLevelHierarchy"/>
    <dgm:cxn modelId="{3057DFC5-82EF-4D99-A73F-C64DD0D9EB9D}" type="presOf" srcId="{E96F6C65-3C7A-41D0-AA7B-49DA3B1DFAF6}" destId="{B4BC3D43-7D3E-48FC-9944-28C00C692BFC}" srcOrd="1" destOrd="0" presId="urn:microsoft.com/office/officeart/2008/layout/HorizontalMultiLevelHierarchy"/>
    <dgm:cxn modelId="{C228870D-0963-466B-8816-73398459F3DF}" type="presOf" srcId="{00FD953F-C78D-4AF4-8C2E-2B5773BCC51B}" destId="{94D146EA-8A96-4E01-9D2C-1CCA1A5B7B23}" srcOrd="0" destOrd="0" presId="urn:microsoft.com/office/officeart/2008/layout/HorizontalMultiLevelHierarchy"/>
    <dgm:cxn modelId="{C1A589D9-6053-4589-B8B1-6C5978445676}" srcId="{EE8C6513-2398-4992-AB2B-6DBCC0465229}" destId="{A4DD3271-A860-491C-AAFF-9E54559010E4}" srcOrd="2" destOrd="0" parTransId="{FDB5B48E-5C0F-48EB-865A-207C55A7CC35}" sibTransId="{95F16FEF-E649-4689-AEE0-A64ADB8990C4}"/>
    <dgm:cxn modelId="{FBB91DF8-4969-4F19-AA02-CC54DF4CD860}" type="presOf" srcId="{1F81FAE5-6AA1-40BF-BACD-C6C415C91E75}" destId="{B73C8A0D-AC18-4BA2-A2BC-6FE0DB537003}" srcOrd="1" destOrd="0" presId="urn:microsoft.com/office/officeart/2008/layout/HorizontalMultiLevelHierarchy"/>
    <dgm:cxn modelId="{70A3E778-8084-4D9D-9E70-C9A52B84C7E3}" type="presOf" srcId="{1F81FAE5-6AA1-40BF-BACD-C6C415C91E75}" destId="{EF1A847A-B9E3-4902-B867-0D74D510068A}" srcOrd="0" destOrd="0" presId="urn:microsoft.com/office/officeart/2008/layout/HorizontalMultiLevelHierarchy"/>
    <dgm:cxn modelId="{8BC0BECF-AE40-46AD-8E20-250C3DB55024}" type="presOf" srcId="{A4DD3271-A860-491C-AAFF-9E54559010E4}" destId="{4BB980B5-73E3-4784-A634-D7F29CE77961}" srcOrd="0" destOrd="0" presId="urn:microsoft.com/office/officeart/2008/layout/HorizontalMultiLevelHierarchy"/>
    <dgm:cxn modelId="{6062F777-F647-4EFF-852D-945493B36FC4}" type="presOf" srcId="{382382E8-D48C-445A-8BCA-91EB63F39000}" destId="{1731048B-EC2D-4EB1-BDD5-330997F32756}" srcOrd="0" destOrd="0" presId="urn:microsoft.com/office/officeart/2008/layout/HorizontalMultiLevelHierarchy"/>
    <dgm:cxn modelId="{E2FC077F-2E4A-4B68-9F96-6B8F80D5DA51}" type="presOf" srcId="{3AFB2776-FEF8-4491-83F5-1D3A405A3932}" destId="{4FD7AC60-8A42-4A48-A532-A1083A4F73CC}" srcOrd="1" destOrd="0" presId="urn:microsoft.com/office/officeart/2008/layout/HorizontalMultiLevelHierarchy"/>
    <dgm:cxn modelId="{BA29A9F7-6A6E-43BA-BCB5-46CF43EFBD3C}" srcId="{B0B2D025-628A-44E6-96B5-E50F7B9647F8}" destId="{4DA1FBDE-228C-425B-8436-26F78E9B0516}" srcOrd="0" destOrd="0" parTransId="{3AFB2776-FEF8-4491-83F5-1D3A405A3932}" sibTransId="{CB5D7747-E764-4963-B42F-92AFDDECE846}"/>
    <dgm:cxn modelId="{E61325EE-0AE9-409F-B395-51E8B4C23503}" srcId="{2903D4F7-9F53-42FA-AB7F-75101BE0A200}" destId="{E933DEBD-86EC-4C72-8078-FAA44355DCE2}" srcOrd="0" destOrd="0" parTransId="{27FE9EBC-817F-4190-8086-EB2874AA9B1E}" sibTransId="{A4B436F4-D017-4633-B7AE-FDA86CF78925}"/>
    <dgm:cxn modelId="{2C0A2795-2BF3-4DF2-BAE4-1F07938FFD66}" srcId="{A4DD3271-A860-491C-AAFF-9E54559010E4}" destId="{EDE53A47-5DC8-49A8-9F44-14273185EF89}" srcOrd="2" destOrd="0" parTransId="{7B247FAE-981B-4F67-BCDF-7C643C16749F}" sibTransId="{7F207407-4EE9-4243-ACC5-8CE56DC9F6CD}"/>
    <dgm:cxn modelId="{D851F26A-D4ED-4F86-8AA3-366C34D624BC}" srcId="{A4DD3271-A860-491C-AAFF-9E54559010E4}" destId="{A4F4C415-342C-4837-B57D-37B5C64533F8}" srcOrd="1" destOrd="0" parTransId="{F5322AB4-1B12-4621-9726-08614B633B75}" sibTransId="{27C3DF13-30B1-4CCF-ADA5-765A27776D14}"/>
    <dgm:cxn modelId="{EA391859-08BC-4FD6-B247-381E8A84E945}" type="presOf" srcId="{27FE9EBC-817F-4190-8086-EB2874AA9B1E}" destId="{5C54F337-8556-464D-A718-B92AB36E10BB}" srcOrd="1" destOrd="0" presId="urn:microsoft.com/office/officeart/2008/layout/HorizontalMultiLevelHierarchy"/>
    <dgm:cxn modelId="{6DC96D41-3824-4DF7-BD95-FB2B83A02858}" type="presOf" srcId="{ED54208E-C410-45AD-BEF0-7D32EC409EBC}" destId="{B7274D3D-2629-4C1B-8152-64A56B697C3C}" srcOrd="0" destOrd="0" presId="urn:microsoft.com/office/officeart/2008/layout/HorizontalMultiLevelHierarchy"/>
    <dgm:cxn modelId="{D76EF693-8DAF-44FB-8EDF-9EA336FB2100}" type="presOf" srcId="{F5322AB4-1B12-4621-9726-08614B633B75}" destId="{961E4D36-FB34-478D-A60C-BBB588812EF9}" srcOrd="0" destOrd="0" presId="urn:microsoft.com/office/officeart/2008/layout/HorizontalMultiLevelHierarchy"/>
    <dgm:cxn modelId="{8283F68C-08C3-4F0C-BA5F-F7DD42793349}" type="presOf" srcId="{B0B2D025-628A-44E6-96B5-E50F7B9647F8}" destId="{FC292E68-7F38-414B-9EEB-E34BF3F24CCB}" srcOrd="0" destOrd="0" presId="urn:microsoft.com/office/officeart/2008/layout/HorizontalMultiLevelHierarchy"/>
    <dgm:cxn modelId="{747E5546-E73E-4BD2-B62C-84DD84AFFFC2}" srcId="{B0B2D025-628A-44E6-96B5-E50F7B9647F8}" destId="{4A411BDC-6588-4882-B587-C618ED7FCCA9}" srcOrd="1" destOrd="0" parTransId="{E96F6C65-3C7A-41D0-AA7B-49DA3B1DFAF6}" sibTransId="{E4B77036-3F98-4AD2-92EF-41FB3E5E9E55}"/>
    <dgm:cxn modelId="{1B0E43BC-AE39-43F5-867A-3368E6150370}" type="presOf" srcId="{FDB5B48E-5C0F-48EB-865A-207C55A7CC35}" destId="{30D871FC-3ECD-4B5D-864C-1F8C4CAA5F49}" srcOrd="0" destOrd="0" presId="urn:microsoft.com/office/officeart/2008/layout/HorizontalMultiLevelHierarchy"/>
    <dgm:cxn modelId="{4DA2A0A9-A265-4117-B10E-6E7444A7E96E}" type="presOf" srcId="{7F203CD4-1D25-440C-8525-E90807E0C372}" destId="{6F959DD5-A4BF-4D2B-ABEE-287E0EFB8C03}" srcOrd="0" destOrd="0" presId="urn:microsoft.com/office/officeart/2008/layout/HorizontalMultiLevelHierarchy"/>
    <dgm:cxn modelId="{6F345E1E-20D8-4073-9607-333DE6328189}" type="presOf" srcId="{00FD953F-C78D-4AF4-8C2E-2B5773BCC51B}" destId="{D471EC19-7744-486E-8AD7-905864AAC8B1}" srcOrd="1" destOrd="0" presId="urn:microsoft.com/office/officeart/2008/layout/HorizontalMultiLevelHierarchy"/>
    <dgm:cxn modelId="{F245D637-AB14-422B-9395-F16A4E812D90}" type="presOf" srcId="{EE8C6513-2398-4992-AB2B-6DBCC0465229}" destId="{2254F796-AAEE-426C-A4B7-8A1C72BEB09A}" srcOrd="0" destOrd="0" presId="urn:microsoft.com/office/officeart/2008/layout/HorizontalMultiLevelHierarchy"/>
    <dgm:cxn modelId="{98DE0EF0-F6C5-416F-92BA-50A63241F7B4}" type="presOf" srcId="{ECE5CA83-9261-4F81-ADEA-21E4EA6CFF8F}" destId="{9D8A3B4E-419D-4BA8-BC4C-F011C22CD274}" srcOrd="0" destOrd="0" presId="urn:microsoft.com/office/officeart/2008/layout/HorizontalMultiLevelHierarchy"/>
    <dgm:cxn modelId="{E9DA118E-4F04-414E-A065-28FE8BDEEB07}" type="presOf" srcId="{4A411BDC-6588-4882-B587-C618ED7FCCA9}" destId="{7E1970BE-F83F-4325-A733-F0DDF763D3DF}" srcOrd="0" destOrd="0" presId="urn:microsoft.com/office/officeart/2008/layout/HorizontalMultiLevelHierarchy"/>
    <dgm:cxn modelId="{8AC0D645-2C06-492F-BDE5-127E0A8B239A}" type="presOf" srcId="{E933DEBD-86EC-4C72-8078-FAA44355DCE2}" destId="{03622231-7B39-43A7-89C1-5E207EC872E6}" srcOrd="0" destOrd="0" presId="urn:microsoft.com/office/officeart/2008/layout/HorizontalMultiLevelHierarchy"/>
    <dgm:cxn modelId="{07EE99DE-27AB-44BE-9FFD-FE5B28B850F4}" type="presOf" srcId="{A4F4C415-342C-4837-B57D-37B5C64533F8}" destId="{4D574034-ADE5-4B05-A859-9FBA7B912837}" srcOrd="0" destOrd="0" presId="urn:microsoft.com/office/officeart/2008/layout/HorizontalMultiLevelHierarchy"/>
    <dgm:cxn modelId="{99E17012-FCB8-4E5B-8F90-3ADE2D9D2C68}" type="presOf" srcId="{FDB5B48E-5C0F-48EB-865A-207C55A7CC35}" destId="{A163C458-6374-46FF-AE1E-A82077F5AA00}" srcOrd="1" destOrd="0" presId="urn:microsoft.com/office/officeart/2008/layout/HorizontalMultiLevelHierarchy"/>
    <dgm:cxn modelId="{64EC5BC4-9447-474D-8755-BA662175D804}" type="presOf" srcId="{BDAC0044-548B-4312-973E-116ACE216425}" destId="{188CFF48-F5D8-4CDE-ACFA-AD4D93616F9A}" srcOrd="1" destOrd="0" presId="urn:microsoft.com/office/officeart/2008/layout/HorizontalMultiLevelHierarchy"/>
    <dgm:cxn modelId="{97C6C483-441B-42ED-954F-DF02BFFC0307}" type="presOf" srcId="{E96F6C65-3C7A-41D0-AA7B-49DA3B1DFAF6}" destId="{7495B841-BECD-4BB1-9D11-C306DC04DA6A}" srcOrd="0" destOrd="0" presId="urn:microsoft.com/office/officeart/2008/layout/HorizontalMultiLevelHierarchy"/>
    <dgm:cxn modelId="{355E57CA-AFFC-4246-93DA-E192B75A3BEB}" type="presOf" srcId="{4DA1FBDE-228C-425B-8436-26F78E9B0516}" destId="{5AEFC0E5-F130-42F9-A523-51BE85203F11}" srcOrd="0" destOrd="0" presId="urn:microsoft.com/office/officeart/2008/layout/HorizontalMultiLevelHierarchy"/>
    <dgm:cxn modelId="{430A033C-C40E-4511-842A-740634F3E42F}" srcId="{EE8C6513-2398-4992-AB2B-6DBCC0465229}" destId="{2903D4F7-9F53-42FA-AB7F-75101BE0A200}" srcOrd="1" destOrd="0" parTransId="{ECE5CA83-9261-4F81-ADEA-21E4EA6CFF8F}" sibTransId="{DCACAEF4-939E-460A-B6B8-9490F93B8D69}"/>
    <dgm:cxn modelId="{C76AFE07-C62B-46E6-BED1-33AB3622AC11}" srcId="{A4DD3271-A860-491C-AAFF-9E54559010E4}" destId="{7F203CD4-1D25-440C-8525-E90807E0C372}" srcOrd="0" destOrd="0" parTransId="{00FD953F-C78D-4AF4-8C2E-2B5773BCC51B}" sibTransId="{854B9730-AFBC-4D94-9755-25D9E9E23474}"/>
    <dgm:cxn modelId="{1F6F74F3-1544-408D-83B4-A85B061B2E8C}" type="presOf" srcId="{3565A4A2-AA3B-48AF-A38C-F97FC1A835FF}" destId="{BA981DF2-04D9-46FC-B9DA-C45C798CEC4D}" srcOrd="0" destOrd="0" presId="urn:microsoft.com/office/officeart/2008/layout/HorizontalMultiLevelHierarchy"/>
    <dgm:cxn modelId="{9C53585C-D5A8-4407-B1E1-9EDDBB2441B4}" type="presOf" srcId="{ACA30E25-C05E-465C-942D-7A2BB6936FE3}" destId="{9943455A-F69B-4DE9-BD88-EA8BD6F868F5}" srcOrd="0" destOrd="0" presId="urn:microsoft.com/office/officeart/2008/layout/HorizontalMultiLevelHierarchy"/>
    <dgm:cxn modelId="{25FAFA27-9380-4556-8090-735847A5596C}" type="presOf" srcId="{F5322AB4-1B12-4621-9726-08614B633B75}" destId="{442D48B4-DC43-44B1-B458-DA72C7BBAC7B}" srcOrd="1" destOrd="0" presId="urn:microsoft.com/office/officeart/2008/layout/HorizontalMultiLevelHierarchy"/>
    <dgm:cxn modelId="{93CED55B-B751-4114-A7F1-AEC262D7B359}" type="presOf" srcId="{7B247FAE-981B-4F67-BCDF-7C643C16749F}" destId="{1D966DA2-A148-434E-8E72-3C9ACD17467B}" srcOrd="0" destOrd="0" presId="urn:microsoft.com/office/officeart/2008/layout/HorizontalMultiLevelHierarchy"/>
    <dgm:cxn modelId="{B683558E-B690-4C0F-8F8A-05D0BB7D3BC8}" type="presOf" srcId="{EDE53A47-5DC8-49A8-9F44-14273185EF89}" destId="{8D77F32E-2533-4CE6-8399-7E766676E023}" srcOrd="0" destOrd="0" presId="urn:microsoft.com/office/officeart/2008/layout/HorizontalMultiLevelHierarchy"/>
    <dgm:cxn modelId="{3433FFFA-4D79-491C-B8BA-C427F5AF64D6}" type="presOf" srcId="{2903D4F7-9F53-42FA-AB7F-75101BE0A200}" destId="{BBBB3131-B7DA-4783-9D8C-F4C4B6B31F47}" srcOrd="0" destOrd="0" presId="urn:microsoft.com/office/officeart/2008/layout/HorizontalMultiLevelHierarchy"/>
    <dgm:cxn modelId="{88EFF8BA-1BC1-406D-8FBA-D321937B0B2B}" type="presOf" srcId="{ECE5CA83-9261-4F81-ADEA-21E4EA6CFF8F}" destId="{91540E5F-8A02-4439-A558-F789DC2586AB}" srcOrd="1" destOrd="0" presId="urn:microsoft.com/office/officeart/2008/layout/HorizontalMultiLevelHierarchy"/>
    <dgm:cxn modelId="{32FEDF27-0F2E-4A93-86D5-74F86D8CDE25}" type="presParOf" srcId="{1731048B-EC2D-4EB1-BDD5-330997F32756}" destId="{97777195-D4C2-4136-ACC2-510A0EA502A7}" srcOrd="0" destOrd="0" presId="urn:microsoft.com/office/officeart/2008/layout/HorizontalMultiLevelHierarchy"/>
    <dgm:cxn modelId="{4B490644-CCE0-447A-BF6B-FB34496194F0}" type="presParOf" srcId="{97777195-D4C2-4136-ACC2-510A0EA502A7}" destId="{2254F796-AAEE-426C-A4B7-8A1C72BEB09A}" srcOrd="0" destOrd="0" presId="urn:microsoft.com/office/officeart/2008/layout/HorizontalMultiLevelHierarchy"/>
    <dgm:cxn modelId="{E0FDB8FA-60F2-4308-BA16-6366429EA320}" type="presParOf" srcId="{97777195-D4C2-4136-ACC2-510A0EA502A7}" destId="{5031D47A-206C-4D22-92BB-E42AB3A18E51}" srcOrd="1" destOrd="0" presId="urn:microsoft.com/office/officeart/2008/layout/HorizontalMultiLevelHierarchy"/>
    <dgm:cxn modelId="{4DA457B9-B1AE-4D70-BFA5-F617CE1D9A06}" type="presParOf" srcId="{5031D47A-206C-4D22-92BB-E42AB3A18E51}" destId="{EF1A847A-B9E3-4902-B867-0D74D510068A}" srcOrd="0" destOrd="0" presId="urn:microsoft.com/office/officeart/2008/layout/HorizontalMultiLevelHierarchy"/>
    <dgm:cxn modelId="{048649C5-1B85-41CC-B5F7-1C8C8A853A04}" type="presParOf" srcId="{EF1A847A-B9E3-4902-B867-0D74D510068A}" destId="{B73C8A0D-AC18-4BA2-A2BC-6FE0DB537003}" srcOrd="0" destOrd="0" presId="urn:microsoft.com/office/officeart/2008/layout/HorizontalMultiLevelHierarchy"/>
    <dgm:cxn modelId="{0E852BC1-2794-4DBD-93BC-53E8829C05F3}" type="presParOf" srcId="{5031D47A-206C-4D22-92BB-E42AB3A18E51}" destId="{54787904-D5CC-432A-8E7E-D2AFE7921FAD}" srcOrd="1" destOrd="0" presId="urn:microsoft.com/office/officeart/2008/layout/HorizontalMultiLevelHierarchy"/>
    <dgm:cxn modelId="{126FBB65-0CA2-4124-8F5C-33B360DE8E1B}" type="presParOf" srcId="{54787904-D5CC-432A-8E7E-D2AFE7921FAD}" destId="{FC292E68-7F38-414B-9EEB-E34BF3F24CCB}" srcOrd="0" destOrd="0" presId="urn:microsoft.com/office/officeart/2008/layout/HorizontalMultiLevelHierarchy"/>
    <dgm:cxn modelId="{4041A5E3-CBD7-461D-AEFC-DA29562FC6EF}" type="presParOf" srcId="{54787904-D5CC-432A-8E7E-D2AFE7921FAD}" destId="{C87C9521-0D3F-4765-B1E2-A84C9399A58E}" srcOrd="1" destOrd="0" presId="urn:microsoft.com/office/officeart/2008/layout/HorizontalMultiLevelHierarchy"/>
    <dgm:cxn modelId="{93C731FD-29A5-4123-AF39-91D074F0D115}" type="presParOf" srcId="{C87C9521-0D3F-4765-B1E2-A84C9399A58E}" destId="{109964DA-8AA9-4764-9552-D5575AE63E9F}" srcOrd="0" destOrd="0" presId="urn:microsoft.com/office/officeart/2008/layout/HorizontalMultiLevelHierarchy"/>
    <dgm:cxn modelId="{9EF2F37A-FEF7-4F7E-A4F2-FC3CC1983845}" type="presParOf" srcId="{109964DA-8AA9-4764-9552-D5575AE63E9F}" destId="{4FD7AC60-8A42-4A48-A532-A1083A4F73CC}" srcOrd="0" destOrd="0" presId="urn:microsoft.com/office/officeart/2008/layout/HorizontalMultiLevelHierarchy"/>
    <dgm:cxn modelId="{F2D76E96-FEB5-41D9-8349-DF5F57B44CF0}" type="presParOf" srcId="{C87C9521-0D3F-4765-B1E2-A84C9399A58E}" destId="{900AE8BC-0EAB-41EB-8E80-84B8D1FE134B}" srcOrd="1" destOrd="0" presId="urn:microsoft.com/office/officeart/2008/layout/HorizontalMultiLevelHierarchy"/>
    <dgm:cxn modelId="{5360E530-7737-4311-AC10-074A9F5CEA82}" type="presParOf" srcId="{900AE8BC-0EAB-41EB-8E80-84B8D1FE134B}" destId="{5AEFC0E5-F130-42F9-A523-51BE85203F11}" srcOrd="0" destOrd="0" presId="urn:microsoft.com/office/officeart/2008/layout/HorizontalMultiLevelHierarchy"/>
    <dgm:cxn modelId="{5C70A871-8C4D-4299-9BC3-C73ADF1472CE}" type="presParOf" srcId="{900AE8BC-0EAB-41EB-8E80-84B8D1FE134B}" destId="{CD858E1B-E0FB-45E9-9797-BCAB22F62551}" srcOrd="1" destOrd="0" presId="urn:microsoft.com/office/officeart/2008/layout/HorizontalMultiLevelHierarchy"/>
    <dgm:cxn modelId="{9EC4E8D9-BEFB-4D2D-9B96-243E780FE6C6}" type="presParOf" srcId="{C87C9521-0D3F-4765-B1E2-A84C9399A58E}" destId="{7495B841-BECD-4BB1-9D11-C306DC04DA6A}" srcOrd="2" destOrd="0" presId="urn:microsoft.com/office/officeart/2008/layout/HorizontalMultiLevelHierarchy"/>
    <dgm:cxn modelId="{7D9CCCB8-0DAA-46B5-A8B4-E7BD6B669F7D}" type="presParOf" srcId="{7495B841-BECD-4BB1-9D11-C306DC04DA6A}" destId="{B4BC3D43-7D3E-48FC-9944-28C00C692BFC}" srcOrd="0" destOrd="0" presId="urn:microsoft.com/office/officeart/2008/layout/HorizontalMultiLevelHierarchy"/>
    <dgm:cxn modelId="{F0EE8B9C-99ED-4E11-8643-8D608FD699A6}" type="presParOf" srcId="{C87C9521-0D3F-4765-B1E2-A84C9399A58E}" destId="{75F1CE7E-D8E2-447B-848D-8E809EBD9F22}" srcOrd="3" destOrd="0" presId="urn:microsoft.com/office/officeart/2008/layout/HorizontalMultiLevelHierarchy"/>
    <dgm:cxn modelId="{32A9805D-39AE-403D-BEC4-1A0B2A466C55}" type="presParOf" srcId="{75F1CE7E-D8E2-447B-848D-8E809EBD9F22}" destId="{7E1970BE-F83F-4325-A733-F0DDF763D3DF}" srcOrd="0" destOrd="0" presId="urn:microsoft.com/office/officeart/2008/layout/HorizontalMultiLevelHierarchy"/>
    <dgm:cxn modelId="{8423E225-7651-4D5C-AF26-9755E00B0D42}" type="presParOf" srcId="{75F1CE7E-D8E2-447B-848D-8E809EBD9F22}" destId="{D500F441-0459-4A16-90F1-35F383D06281}" srcOrd="1" destOrd="0" presId="urn:microsoft.com/office/officeart/2008/layout/HorizontalMultiLevelHierarchy"/>
    <dgm:cxn modelId="{E6158BA1-2FB4-4D3C-9384-AEDE32AC9AAE}" type="presParOf" srcId="{5031D47A-206C-4D22-92BB-E42AB3A18E51}" destId="{9D8A3B4E-419D-4BA8-BC4C-F011C22CD274}" srcOrd="2" destOrd="0" presId="urn:microsoft.com/office/officeart/2008/layout/HorizontalMultiLevelHierarchy"/>
    <dgm:cxn modelId="{429B75CA-DDE9-421F-B558-F946C9268212}" type="presParOf" srcId="{9D8A3B4E-419D-4BA8-BC4C-F011C22CD274}" destId="{91540E5F-8A02-4439-A558-F789DC2586AB}" srcOrd="0" destOrd="0" presId="urn:microsoft.com/office/officeart/2008/layout/HorizontalMultiLevelHierarchy"/>
    <dgm:cxn modelId="{7DFBE74D-626F-4461-A415-1AFD9DD1E51B}" type="presParOf" srcId="{5031D47A-206C-4D22-92BB-E42AB3A18E51}" destId="{DB624A0B-86F1-4E96-BA9A-711703CD1FC7}" srcOrd="3" destOrd="0" presId="urn:microsoft.com/office/officeart/2008/layout/HorizontalMultiLevelHierarchy"/>
    <dgm:cxn modelId="{06B2FF72-2A04-4CD9-99BA-4E49B7B9CCA9}" type="presParOf" srcId="{DB624A0B-86F1-4E96-BA9A-711703CD1FC7}" destId="{BBBB3131-B7DA-4783-9D8C-F4C4B6B31F47}" srcOrd="0" destOrd="0" presId="urn:microsoft.com/office/officeart/2008/layout/HorizontalMultiLevelHierarchy"/>
    <dgm:cxn modelId="{324D6C11-3BDE-4428-A722-4F881D2887A0}" type="presParOf" srcId="{DB624A0B-86F1-4E96-BA9A-711703CD1FC7}" destId="{8BDFE475-DB75-4D43-B31E-2A85605FC76D}" srcOrd="1" destOrd="0" presId="urn:microsoft.com/office/officeart/2008/layout/HorizontalMultiLevelHierarchy"/>
    <dgm:cxn modelId="{2367ED49-EF17-418D-973F-6FADEAB1E92C}" type="presParOf" srcId="{8BDFE475-DB75-4D43-B31E-2A85605FC76D}" destId="{E0B08B6D-A8D6-44DA-86E3-2887A438335E}" srcOrd="0" destOrd="0" presId="urn:microsoft.com/office/officeart/2008/layout/HorizontalMultiLevelHierarchy"/>
    <dgm:cxn modelId="{26F50B98-9043-43C8-9AC9-73F0D7C1ECD0}" type="presParOf" srcId="{E0B08B6D-A8D6-44DA-86E3-2887A438335E}" destId="{5C54F337-8556-464D-A718-B92AB36E10BB}" srcOrd="0" destOrd="0" presId="urn:microsoft.com/office/officeart/2008/layout/HorizontalMultiLevelHierarchy"/>
    <dgm:cxn modelId="{05044E8F-950B-4423-98F3-F7CA04D6CA24}" type="presParOf" srcId="{8BDFE475-DB75-4D43-B31E-2A85605FC76D}" destId="{BD5F5CFD-27A4-4EEB-ACAD-049B0B54B78C}" srcOrd="1" destOrd="0" presId="urn:microsoft.com/office/officeart/2008/layout/HorizontalMultiLevelHierarchy"/>
    <dgm:cxn modelId="{741BF15B-66F8-4C08-8EFB-616AF1E69717}" type="presParOf" srcId="{BD5F5CFD-27A4-4EEB-ACAD-049B0B54B78C}" destId="{03622231-7B39-43A7-89C1-5E207EC872E6}" srcOrd="0" destOrd="0" presId="urn:microsoft.com/office/officeart/2008/layout/HorizontalMultiLevelHierarchy"/>
    <dgm:cxn modelId="{20B3CAFB-0DD4-4164-BF7A-D78BA2145D7C}" type="presParOf" srcId="{BD5F5CFD-27A4-4EEB-ACAD-049B0B54B78C}" destId="{D5B84DE9-B2B3-4478-BB80-3F489A89C2CE}" srcOrd="1" destOrd="0" presId="urn:microsoft.com/office/officeart/2008/layout/HorizontalMultiLevelHierarchy"/>
    <dgm:cxn modelId="{AE8A43AB-16FE-4CF6-8713-6B19EDC35EA4}" type="presParOf" srcId="{8BDFE475-DB75-4D43-B31E-2A85605FC76D}" destId="{3BBD1EA4-F0CA-435A-91AC-46E8456C4993}" srcOrd="2" destOrd="0" presId="urn:microsoft.com/office/officeart/2008/layout/HorizontalMultiLevelHierarchy"/>
    <dgm:cxn modelId="{7E5B782E-3A96-4D87-BA65-01C88E08D4F9}" type="presParOf" srcId="{3BBD1EA4-F0CA-435A-91AC-46E8456C4993}" destId="{188CFF48-F5D8-4CDE-ACFA-AD4D93616F9A}" srcOrd="0" destOrd="0" presId="urn:microsoft.com/office/officeart/2008/layout/HorizontalMultiLevelHierarchy"/>
    <dgm:cxn modelId="{EE348E52-2D76-4E2D-93C6-D44891D7F667}" type="presParOf" srcId="{8BDFE475-DB75-4D43-B31E-2A85605FC76D}" destId="{BFE67CEC-7C8A-4914-AAC1-EF16C7AE85EE}" srcOrd="3" destOrd="0" presId="urn:microsoft.com/office/officeart/2008/layout/HorizontalMultiLevelHierarchy"/>
    <dgm:cxn modelId="{E483EDEC-1D34-41E6-B855-B4E272CD1EA7}" type="presParOf" srcId="{BFE67CEC-7C8A-4914-AAC1-EF16C7AE85EE}" destId="{9943455A-F69B-4DE9-BD88-EA8BD6F868F5}" srcOrd="0" destOrd="0" presId="urn:microsoft.com/office/officeart/2008/layout/HorizontalMultiLevelHierarchy"/>
    <dgm:cxn modelId="{2BCAF2F9-B498-4A5C-B041-475B0E6C45CC}" type="presParOf" srcId="{BFE67CEC-7C8A-4914-AAC1-EF16C7AE85EE}" destId="{536DB0EC-47F9-4E02-B583-58C78732C489}" srcOrd="1" destOrd="0" presId="urn:microsoft.com/office/officeart/2008/layout/HorizontalMultiLevelHierarchy"/>
    <dgm:cxn modelId="{7D82372B-EEB4-4A3F-84BC-D91DF5E10C53}" type="presParOf" srcId="{8BDFE475-DB75-4D43-B31E-2A85605FC76D}" destId="{BA981DF2-04D9-46FC-B9DA-C45C798CEC4D}" srcOrd="4" destOrd="0" presId="urn:microsoft.com/office/officeart/2008/layout/HorizontalMultiLevelHierarchy"/>
    <dgm:cxn modelId="{0C348630-5CD7-4519-A134-17E2C82948E6}" type="presParOf" srcId="{BA981DF2-04D9-46FC-B9DA-C45C798CEC4D}" destId="{0AB2AE25-D1F6-4606-BB47-E5E79EE9F51C}" srcOrd="0" destOrd="0" presId="urn:microsoft.com/office/officeart/2008/layout/HorizontalMultiLevelHierarchy"/>
    <dgm:cxn modelId="{4048BDBF-DA83-4E68-BC60-004825414F7A}" type="presParOf" srcId="{8BDFE475-DB75-4D43-B31E-2A85605FC76D}" destId="{CE7BEF7B-F690-4362-AE44-B50541DD517F}" srcOrd="5" destOrd="0" presId="urn:microsoft.com/office/officeart/2008/layout/HorizontalMultiLevelHierarchy"/>
    <dgm:cxn modelId="{A9C6D76A-192B-4719-BEDA-472EF22A3872}" type="presParOf" srcId="{CE7BEF7B-F690-4362-AE44-B50541DD517F}" destId="{B7274D3D-2629-4C1B-8152-64A56B697C3C}" srcOrd="0" destOrd="0" presId="urn:microsoft.com/office/officeart/2008/layout/HorizontalMultiLevelHierarchy"/>
    <dgm:cxn modelId="{D8CA5A77-8C92-4C3B-B13F-40479426E4DB}" type="presParOf" srcId="{CE7BEF7B-F690-4362-AE44-B50541DD517F}" destId="{B1B954A5-9232-4537-A79B-2E85FA53624B}" srcOrd="1" destOrd="0" presId="urn:microsoft.com/office/officeart/2008/layout/HorizontalMultiLevelHierarchy"/>
    <dgm:cxn modelId="{B2CF2364-CE87-4D2B-99FC-EB5A92A377AC}" type="presParOf" srcId="{5031D47A-206C-4D22-92BB-E42AB3A18E51}" destId="{30D871FC-3ECD-4B5D-864C-1F8C4CAA5F49}" srcOrd="4" destOrd="0" presId="urn:microsoft.com/office/officeart/2008/layout/HorizontalMultiLevelHierarchy"/>
    <dgm:cxn modelId="{AF5EA86E-FDE4-450D-93B1-56F48F95C924}" type="presParOf" srcId="{30D871FC-3ECD-4B5D-864C-1F8C4CAA5F49}" destId="{A163C458-6374-46FF-AE1E-A82077F5AA00}" srcOrd="0" destOrd="0" presId="urn:microsoft.com/office/officeart/2008/layout/HorizontalMultiLevelHierarchy"/>
    <dgm:cxn modelId="{A640E782-A5C9-4572-A9C5-8DECF16920A0}" type="presParOf" srcId="{5031D47A-206C-4D22-92BB-E42AB3A18E51}" destId="{C0C8D48E-F82B-4FF1-B47F-681FCEC03637}" srcOrd="5" destOrd="0" presId="urn:microsoft.com/office/officeart/2008/layout/HorizontalMultiLevelHierarchy"/>
    <dgm:cxn modelId="{0D3FE5A4-B6DD-47BC-8423-3E83667F5D06}" type="presParOf" srcId="{C0C8D48E-F82B-4FF1-B47F-681FCEC03637}" destId="{4BB980B5-73E3-4784-A634-D7F29CE77961}" srcOrd="0" destOrd="0" presId="urn:microsoft.com/office/officeart/2008/layout/HorizontalMultiLevelHierarchy"/>
    <dgm:cxn modelId="{CE5B4931-C852-4282-BFBD-647C78DF3DBE}" type="presParOf" srcId="{C0C8D48E-F82B-4FF1-B47F-681FCEC03637}" destId="{A825D358-1909-4999-8379-29B39B70714B}" srcOrd="1" destOrd="0" presId="urn:microsoft.com/office/officeart/2008/layout/HorizontalMultiLevelHierarchy"/>
    <dgm:cxn modelId="{2C14F37F-2666-4939-AE5E-709EDA00540F}" type="presParOf" srcId="{A825D358-1909-4999-8379-29B39B70714B}" destId="{94D146EA-8A96-4E01-9D2C-1CCA1A5B7B23}" srcOrd="0" destOrd="0" presId="urn:microsoft.com/office/officeart/2008/layout/HorizontalMultiLevelHierarchy"/>
    <dgm:cxn modelId="{3B9EBC1F-17F8-476F-92AD-3149A573A0CB}" type="presParOf" srcId="{94D146EA-8A96-4E01-9D2C-1CCA1A5B7B23}" destId="{D471EC19-7744-486E-8AD7-905864AAC8B1}" srcOrd="0" destOrd="0" presId="urn:microsoft.com/office/officeart/2008/layout/HorizontalMultiLevelHierarchy"/>
    <dgm:cxn modelId="{D0BBCFE8-E223-46E3-AB03-D64F01FB5A0E}" type="presParOf" srcId="{A825D358-1909-4999-8379-29B39B70714B}" destId="{041EEC31-D5B3-4C21-BB2E-5985F0DA7762}" srcOrd="1" destOrd="0" presId="urn:microsoft.com/office/officeart/2008/layout/HorizontalMultiLevelHierarchy"/>
    <dgm:cxn modelId="{0828429A-C428-41B9-A42E-AA80D633D3D2}" type="presParOf" srcId="{041EEC31-D5B3-4C21-BB2E-5985F0DA7762}" destId="{6F959DD5-A4BF-4D2B-ABEE-287E0EFB8C03}" srcOrd="0" destOrd="0" presId="urn:microsoft.com/office/officeart/2008/layout/HorizontalMultiLevelHierarchy"/>
    <dgm:cxn modelId="{B8F47552-B868-41A5-B474-3F8F3E560A12}" type="presParOf" srcId="{041EEC31-D5B3-4C21-BB2E-5985F0DA7762}" destId="{BFE03168-8117-4C4B-A5CF-8D7D71206210}" srcOrd="1" destOrd="0" presId="urn:microsoft.com/office/officeart/2008/layout/HorizontalMultiLevelHierarchy"/>
    <dgm:cxn modelId="{57BB6B35-B200-4DA5-8002-40A68275CD4F}" type="presParOf" srcId="{A825D358-1909-4999-8379-29B39B70714B}" destId="{961E4D36-FB34-478D-A60C-BBB588812EF9}" srcOrd="2" destOrd="0" presId="urn:microsoft.com/office/officeart/2008/layout/HorizontalMultiLevelHierarchy"/>
    <dgm:cxn modelId="{D003DA38-67FB-4A70-BD42-EDD152CA8CDE}" type="presParOf" srcId="{961E4D36-FB34-478D-A60C-BBB588812EF9}" destId="{442D48B4-DC43-44B1-B458-DA72C7BBAC7B}" srcOrd="0" destOrd="0" presId="urn:microsoft.com/office/officeart/2008/layout/HorizontalMultiLevelHierarchy"/>
    <dgm:cxn modelId="{2C628E33-C6BE-4CA0-AA3C-61945B8221BB}" type="presParOf" srcId="{A825D358-1909-4999-8379-29B39B70714B}" destId="{379AD46B-5D04-428D-BE67-66F60A052B76}" srcOrd="3" destOrd="0" presId="urn:microsoft.com/office/officeart/2008/layout/HorizontalMultiLevelHierarchy"/>
    <dgm:cxn modelId="{0427FF54-7FD7-4603-918C-C404BCAF8C99}" type="presParOf" srcId="{379AD46B-5D04-428D-BE67-66F60A052B76}" destId="{4D574034-ADE5-4B05-A859-9FBA7B912837}" srcOrd="0" destOrd="0" presId="urn:microsoft.com/office/officeart/2008/layout/HorizontalMultiLevelHierarchy"/>
    <dgm:cxn modelId="{9AF5040B-F55E-4347-95FA-75B0F3A513AC}" type="presParOf" srcId="{379AD46B-5D04-428D-BE67-66F60A052B76}" destId="{E08A47CF-2961-4951-88D7-FE8EC5F61391}" srcOrd="1" destOrd="0" presId="urn:microsoft.com/office/officeart/2008/layout/HorizontalMultiLevelHierarchy"/>
    <dgm:cxn modelId="{B7A80546-9418-402A-AC1D-EF5B2C53CFC7}" type="presParOf" srcId="{A825D358-1909-4999-8379-29B39B70714B}" destId="{1D966DA2-A148-434E-8E72-3C9ACD17467B}" srcOrd="4" destOrd="0" presId="urn:microsoft.com/office/officeart/2008/layout/HorizontalMultiLevelHierarchy"/>
    <dgm:cxn modelId="{FE34209B-F193-4FA8-9D95-D07AE918E5BF}" type="presParOf" srcId="{1D966DA2-A148-434E-8E72-3C9ACD17467B}" destId="{FF813176-A360-4374-927A-6B75A6978DA4}" srcOrd="0" destOrd="0" presId="urn:microsoft.com/office/officeart/2008/layout/HorizontalMultiLevelHierarchy"/>
    <dgm:cxn modelId="{C8D95C31-A3C0-4D24-BA80-782883C52DA7}" type="presParOf" srcId="{A825D358-1909-4999-8379-29B39B70714B}" destId="{A867C509-EA33-4A25-85FB-D29A39C23CBC}" srcOrd="5" destOrd="0" presId="urn:microsoft.com/office/officeart/2008/layout/HorizontalMultiLevelHierarchy"/>
    <dgm:cxn modelId="{C7CF9954-8244-4F13-BF3B-B3ADE640C653}" type="presParOf" srcId="{A867C509-EA33-4A25-85FB-D29A39C23CBC}" destId="{8D77F32E-2533-4CE6-8399-7E766676E023}" srcOrd="0" destOrd="0" presId="urn:microsoft.com/office/officeart/2008/layout/HorizontalMultiLevelHierarchy"/>
    <dgm:cxn modelId="{76FF6597-E5FA-487E-8CAD-73C83A1133C1}" type="presParOf" srcId="{A867C509-EA33-4A25-85FB-D29A39C23CBC}" destId="{FECAEE22-97D3-4249-95C4-7D611B6E815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DF9008-1CB0-47C0-A743-893552A5C10A}"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de-DE"/>
        </a:p>
      </dgm:t>
    </dgm:pt>
    <dgm:pt modelId="{B41A4F18-3622-4F54-B2EA-88E4AFDDAD49}">
      <dgm:prSet phldrT="[Text]"/>
      <dgm:spPr/>
      <dgm:t>
        <a:bodyPr/>
        <a:lstStyle/>
        <a:p>
          <a:r>
            <a:rPr lang="de-DE" dirty="0" smtClean="0"/>
            <a:t>Stärkung der Kommunen</a:t>
          </a:r>
          <a:endParaRPr lang="de-DE" dirty="0"/>
        </a:p>
      </dgm:t>
    </dgm:pt>
    <dgm:pt modelId="{A139B5BB-226F-4F2E-B485-67B1657F65CF}" type="parTrans" cxnId="{C59DD1E1-6898-4D2E-B75B-48EB77DC677A}">
      <dgm:prSet/>
      <dgm:spPr/>
      <dgm:t>
        <a:bodyPr/>
        <a:lstStyle/>
        <a:p>
          <a:endParaRPr lang="de-DE"/>
        </a:p>
      </dgm:t>
    </dgm:pt>
    <dgm:pt modelId="{C26D9467-13C3-4C67-A7A2-68D6060DE54C}" type="sibTrans" cxnId="{C59DD1E1-6898-4D2E-B75B-48EB77DC677A}">
      <dgm:prSet/>
      <dgm:spPr/>
      <dgm:t>
        <a:bodyPr/>
        <a:lstStyle/>
        <a:p>
          <a:endParaRPr lang="de-DE"/>
        </a:p>
      </dgm:t>
    </dgm:pt>
    <dgm:pt modelId="{0AC73E3B-31CB-491E-AA2D-688803F550B3}">
      <dgm:prSet phldrT="[Text]"/>
      <dgm:spPr/>
      <dgm:t>
        <a:bodyPr/>
        <a:lstStyle/>
        <a:p>
          <a:r>
            <a:rPr lang="de-DE" dirty="0" smtClean="0"/>
            <a:t>Care und Case Management</a:t>
          </a:r>
          <a:endParaRPr lang="de-DE" dirty="0"/>
        </a:p>
      </dgm:t>
    </dgm:pt>
    <dgm:pt modelId="{BC3A215B-5E28-4B00-9D8E-34FCC9425618}" type="parTrans" cxnId="{9FD6AE85-DA30-4A08-9F86-8BFBC6254DAF}">
      <dgm:prSet/>
      <dgm:spPr/>
      <dgm:t>
        <a:bodyPr/>
        <a:lstStyle/>
        <a:p>
          <a:endParaRPr lang="de-DE"/>
        </a:p>
      </dgm:t>
    </dgm:pt>
    <dgm:pt modelId="{1CB31AAE-01EE-4831-BBE1-9433777C54F7}" type="sibTrans" cxnId="{9FD6AE85-DA30-4A08-9F86-8BFBC6254DAF}">
      <dgm:prSet/>
      <dgm:spPr/>
      <dgm:t>
        <a:bodyPr/>
        <a:lstStyle/>
        <a:p>
          <a:endParaRPr lang="de-DE"/>
        </a:p>
      </dgm:t>
    </dgm:pt>
    <dgm:pt modelId="{951D9C78-802B-40CF-9581-8CC4EF1EEB97}">
      <dgm:prSet phldrT="[Text]"/>
      <dgm:spPr/>
      <dgm:t>
        <a:bodyPr/>
        <a:lstStyle/>
        <a:p>
          <a:r>
            <a:rPr lang="de-DE" dirty="0" smtClean="0"/>
            <a:t>Planungsverpflichtung</a:t>
          </a:r>
          <a:endParaRPr lang="de-DE" dirty="0"/>
        </a:p>
      </dgm:t>
    </dgm:pt>
    <dgm:pt modelId="{E52B230D-29B9-4040-97E4-321E09D1198D}" type="parTrans" cxnId="{E25DA9BE-E568-47BE-A708-076DDD18EC7E}">
      <dgm:prSet/>
      <dgm:spPr/>
      <dgm:t>
        <a:bodyPr/>
        <a:lstStyle/>
        <a:p>
          <a:endParaRPr lang="de-DE"/>
        </a:p>
      </dgm:t>
    </dgm:pt>
    <dgm:pt modelId="{5D1947D0-3B9C-4F73-8F88-76A565929018}" type="sibTrans" cxnId="{E25DA9BE-E568-47BE-A708-076DDD18EC7E}">
      <dgm:prSet/>
      <dgm:spPr/>
      <dgm:t>
        <a:bodyPr/>
        <a:lstStyle/>
        <a:p>
          <a:endParaRPr lang="de-DE"/>
        </a:p>
      </dgm:t>
    </dgm:pt>
    <dgm:pt modelId="{AA08220E-8B5A-49E0-A434-DCE0D5CA79F0}">
      <dgm:prSet phldrT="[Text]"/>
      <dgm:spPr/>
      <dgm:t>
        <a:bodyPr/>
        <a:lstStyle/>
        <a:p>
          <a:r>
            <a:rPr lang="de-DE" dirty="0" smtClean="0"/>
            <a:t>Flexibilisierung des Leistungsrechts</a:t>
          </a:r>
          <a:endParaRPr lang="de-DE" dirty="0"/>
        </a:p>
      </dgm:t>
    </dgm:pt>
    <dgm:pt modelId="{80D1080F-C310-48E9-9BB4-D74CEDEA83D2}" type="parTrans" cxnId="{6CF2B648-0FD5-4F89-88D1-6E1AF90A6038}">
      <dgm:prSet/>
      <dgm:spPr/>
      <dgm:t>
        <a:bodyPr/>
        <a:lstStyle/>
        <a:p>
          <a:endParaRPr lang="de-DE"/>
        </a:p>
      </dgm:t>
    </dgm:pt>
    <dgm:pt modelId="{D2D15A94-E462-45E3-BDCA-8E5D1D1C8545}" type="sibTrans" cxnId="{6CF2B648-0FD5-4F89-88D1-6E1AF90A6038}">
      <dgm:prSet/>
      <dgm:spPr/>
      <dgm:t>
        <a:bodyPr/>
        <a:lstStyle/>
        <a:p>
          <a:endParaRPr lang="de-DE"/>
        </a:p>
      </dgm:t>
    </dgm:pt>
    <dgm:pt modelId="{BCE531DC-D4CF-4A5D-8352-E57977A39C1E}">
      <dgm:prSet phldrT="[Text]"/>
      <dgm:spPr/>
      <dgm:t>
        <a:bodyPr/>
        <a:lstStyle/>
        <a:p>
          <a:r>
            <a:rPr lang="de-DE" dirty="0" err="1" smtClean="0"/>
            <a:t>Hilfemix</a:t>
          </a:r>
          <a:endParaRPr lang="de-DE" dirty="0"/>
        </a:p>
      </dgm:t>
    </dgm:pt>
    <dgm:pt modelId="{11633FFB-ECAE-4DCB-B94D-5FB13543A48C}" type="parTrans" cxnId="{BD0FCA1C-1497-453E-B227-AADDE01BE9FD}">
      <dgm:prSet/>
      <dgm:spPr/>
      <dgm:t>
        <a:bodyPr/>
        <a:lstStyle/>
        <a:p>
          <a:endParaRPr lang="de-DE"/>
        </a:p>
      </dgm:t>
    </dgm:pt>
    <dgm:pt modelId="{81EC4D92-D2A8-4DAA-88A0-C8B72498B59F}" type="sibTrans" cxnId="{BD0FCA1C-1497-453E-B227-AADDE01BE9FD}">
      <dgm:prSet/>
      <dgm:spPr/>
      <dgm:t>
        <a:bodyPr/>
        <a:lstStyle/>
        <a:p>
          <a:endParaRPr lang="de-DE"/>
        </a:p>
      </dgm:t>
    </dgm:pt>
    <dgm:pt modelId="{D69DFF0D-9DEC-4252-A408-A62CD3C40A6E}">
      <dgm:prSet phldrT="[Text]"/>
      <dgm:spPr/>
      <dgm:t>
        <a:bodyPr/>
        <a:lstStyle/>
        <a:p>
          <a:r>
            <a:rPr lang="de-DE" dirty="0" smtClean="0"/>
            <a:t>Sachleistungsbudgets</a:t>
          </a:r>
          <a:endParaRPr lang="de-DE" dirty="0"/>
        </a:p>
      </dgm:t>
    </dgm:pt>
    <dgm:pt modelId="{07DFDC90-6D0B-4BF0-8887-D47A7CC4268D}" type="parTrans" cxnId="{405D462C-EDFF-4101-BD1C-3B31AB53DB34}">
      <dgm:prSet/>
      <dgm:spPr/>
      <dgm:t>
        <a:bodyPr/>
        <a:lstStyle/>
        <a:p>
          <a:endParaRPr lang="de-DE"/>
        </a:p>
      </dgm:t>
    </dgm:pt>
    <dgm:pt modelId="{65C6E05B-9FE7-46B6-85FB-24BEADF4657C}" type="sibTrans" cxnId="{405D462C-EDFF-4101-BD1C-3B31AB53DB34}">
      <dgm:prSet/>
      <dgm:spPr/>
      <dgm:t>
        <a:bodyPr/>
        <a:lstStyle/>
        <a:p>
          <a:endParaRPr lang="de-DE"/>
        </a:p>
      </dgm:t>
    </dgm:pt>
    <dgm:pt modelId="{59313ABC-069D-4782-B38F-ADC0D0C0A480}">
      <dgm:prSet phldrT="[Text]"/>
      <dgm:spPr/>
      <dgm:t>
        <a:bodyPr/>
        <a:lstStyle/>
        <a:p>
          <a:r>
            <a:rPr lang="de-DE" dirty="0" smtClean="0"/>
            <a:t>Infrastrukturentwicklung</a:t>
          </a:r>
          <a:endParaRPr lang="de-DE" dirty="0"/>
        </a:p>
      </dgm:t>
    </dgm:pt>
    <dgm:pt modelId="{A3F2731D-668C-4079-9C09-6C229D78CEAD}" type="parTrans" cxnId="{EABAE10F-25EF-4160-9428-7E953B193967}">
      <dgm:prSet/>
      <dgm:spPr/>
      <dgm:t>
        <a:bodyPr/>
        <a:lstStyle/>
        <a:p>
          <a:endParaRPr lang="de-DE"/>
        </a:p>
      </dgm:t>
    </dgm:pt>
    <dgm:pt modelId="{F9A92A42-2E17-479A-92FC-F8C682213434}" type="sibTrans" cxnId="{EABAE10F-25EF-4160-9428-7E953B193967}">
      <dgm:prSet/>
      <dgm:spPr/>
      <dgm:t>
        <a:bodyPr/>
        <a:lstStyle/>
        <a:p>
          <a:endParaRPr lang="de-DE"/>
        </a:p>
      </dgm:t>
    </dgm:pt>
    <dgm:pt modelId="{89C5AA84-56F7-4A51-84F4-90FFECC0E447}">
      <dgm:prSet phldrT="[Text]"/>
      <dgm:spPr/>
      <dgm:t>
        <a:bodyPr/>
        <a:lstStyle/>
        <a:p>
          <a:r>
            <a:rPr lang="de-DE" dirty="0" smtClean="0"/>
            <a:t>Entlastende Angebote</a:t>
          </a:r>
          <a:endParaRPr lang="de-DE" dirty="0"/>
        </a:p>
      </dgm:t>
    </dgm:pt>
    <dgm:pt modelId="{0807AF72-90F5-47BC-BCEA-817E464F1DD8}" type="parTrans" cxnId="{0F06E36C-E0AC-47A6-9270-872CBAD4FD99}">
      <dgm:prSet/>
      <dgm:spPr/>
      <dgm:t>
        <a:bodyPr/>
        <a:lstStyle/>
        <a:p>
          <a:endParaRPr lang="de-DE"/>
        </a:p>
      </dgm:t>
    </dgm:pt>
    <dgm:pt modelId="{0398712E-A229-4071-A1A1-DEDEF5005646}" type="sibTrans" cxnId="{0F06E36C-E0AC-47A6-9270-872CBAD4FD99}">
      <dgm:prSet/>
      <dgm:spPr/>
      <dgm:t>
        <a:bodyPr/>
        <a:lstStyle/>
        <a:p>
          <a:endParaRPr lang="de-DE"/>
        </a:p>
      </dgm:t>
    </dgm:pt>
    <dgm:pt modelId="{53D6EACE-69C6-46A7-88A0-156CE1E838B9}">
      <dgm:prSet phldrT="[Text]"/>
      <dgm:spPr/>
      <dgm:t>
        <a:bodyPr/>
        <a:lstStyle/>
        <a:p>
          <a:r>
            <a:rPr lang="de-DE" dirty="0" smtClean="0"/>
            <a:t>Innovation</a:t>
          </a:r>
          <a:endParaRPr lang="de-DE" dirty="0"/>
        </a:p>
      </dgm:t>
    </dgm:pt>
    <dgm:pt modelId="{36D3CBB9-8FBA-4914-98F1-13B8E2034915}" type="parTrans" cxnId="{F07F5DD5-27E4-41C5-82C3-179478F5440F}">
      <dgm:prSet/>
      <dgm:spPr/>
      <dgm:t>
        <a:bodyPr/>
        <a:lstStyle/>
        <a:p>
          <a:endParaRPr lang="de-DE"/>
        </a:p>
      </dgm:t>
    </dgm:pt>
    <dgm:pt modelId="{8845E29C-D54E-4C9C-AB08-65CE1614BFB4}" type="sibTrans" cxnId="{F07F5DD5-27E4-41C5-82C3-179478F5440F}">
      <dgm:prSet/>
      <dgm:spPr/>
      <dgm:t>
        <a:bodyPr/>
        <a:lstStyle/>
        <a:p>
          <a:endParaRPr lang="de-DE"/>
        </a:p>
      </dgm:t>
    </dgm:pt>
    <dgm:pt modelId="{39F3203A-7E13-4142-AC92-F1D29F141748}">
      <dgm:prSet phldrT="[Text]"/>
      <dgm:spPr/>
      <dgm:t>
        <a:bodyPr/>
        <a:lstStyle/>
        <a:p>
          <a:r>
            <a:rPr lang="de-DE" dirty="0" smtClean="0"/>
            <a:t>Beteiligung</a:t>
          </a:r>
          <a:endParaRPr lang="de-DE" dirty="0"/>
        </a:p>
      </dgm:t>
    </dgm:pt>
    <dgm:pt modelId="{6109EB88-DB2B-4E0A-B25C-C47935AC524F}" type="parTrans" cxnId="{FA1C653F-54B0-4AB9-B64C-05E0A67E94AB}">
      <dgm:prSet/>
      <dgm:spPr/>
      <dgm:t>
        <a:bodyPr/>
        <a:lstStyle/>
        <a:p>
          <a:endParaRPr lang="de-DE"/>
        </a:p>
      </dgm:t>
    </dgm:pt>
    <dgm:pt modelId="{7D2433EF-1A43-42F1-BACE-5A518027DA17}" type="sibTrans" cxnId="{FA1C653F-54B0-4AB9-B64C-05E0A67E94AB}">
      <dgm:prSet/>
      <dgm:spPr/>
      <dgm:t>
        <a:bodyPr/>
        <a:lstStyle/>
        <a:p>
          <a:endParaRPr lang="de-DE"/>
        </a:p>
      </dgm:t>
    </dgm:pt>
    <dgm:pt modelId="{52721B43-D1FB-49E2-AC89-8B12D44E5F77}">
      <dgm:prSet phldrT="[Text]"/>
      <dgm:spPr/>
      <dgm:t>
        <a:bodyPr/>
        <a:lstStyle/>
        <a:p>
          <a:r>
            <a:rPr lang="de-DE" dirty="0" smtClean="0"/>
            <a:t>Sozialraumbudgets</a:t>
          </a:r>
          <a:endParaRPr lang="de-DE" dirty="0"/>
        </a:p>
      </dgm:t>
    </dgm:pt>
    <dgm:pt modelId="{C40D6537-DFD7-40FC-88FB-A5D7F0FF9D2D}" type="parTrans" cxnId="{F5F7AF11-14FD-4557-9025-52201B7E56AA}">
      <dgm:prSet/>
      <dgm:spPr/>
      <dgm:t>
        <a:bodyPr/>
        <a:lstStyle/>
        <a:p>
          <a:endParaRPr lang="de-DE"/>
        </a:p>
      </dgm:t>
    </dgm:pt>
    <dgm:pt modelId="{E927A8EA-29A5-488C-8FF9-0249B6E383EB}" type="sibTrans" cxnId="{F5F7AF11-14FD-4557-9025-52201B7E56AA}">
      <dgm:prSet/>
      <dgm:spPr/>
      <dgm:t>
        <a:bodyPr/>
        <a:lstStyle/>
        <a:p>
          <a:endParaRPr lang="de-DE"/>
        </a:p>
      </dgm:t>
    </dgm:pt>
    <dgm:pt modelId="{12CF8774-A111-40EF-8730-CEB07338E23B}">
      <dgm:prSet phldrT="[Text]"/>
      <dgm:spPr/>
      <dgm:t>
        <a:bodyPr/>
        <a:lstStyle/>
        <a:p>
          <a:r>
            <a:rPr lang="de-DE" dirty="0" smtClean="0"/>
            <a:t>Quartiersmanagement</a:t>
          </a:r>
          <a:endParaRPr lang="de-DE" dirty="0"/>
        </a:p>
      </dgm:t>
    </dgm:pt>
    <dgm:pt modelId="{8043D898-09B8-4263-8E60-1B54AB02E64D}" type="parTrans" cxnId="{1D6FE6FE-B728-47F1-9365-97AA7417C021}">
      <dgm:prSet/>
      <dgm:spPr/>
      <dgm:t>
        <a:bodyPr/>
        <a:lstStyle/>
        <a:p>
          <a:endParaRPr lang="de-DE"/>
        </a:p>
      </dgm:t>
    </dgm:pt>
    <dgm:pt modelId="{FEB30CBB-4C58-4D28-83DC-CC74F324DDE8}" type="sibTrans" cxnId="{1D6FE6FE-B728-47F1-9365-97AA7417C021}">
      <dgm:prSet/>
      <dgm:spPr/>
      <dgm:t>
        <a:bodyPr/>
        <a:lstStyle/>
        <a:p>
          <a:endParaRPr lang="de-DE"/>
        </a:p>
      </dgm:t>
    </dgm:pt>
    <dgm:pt modelId="{3A79E4CD-CB00-4BF2-92D7-41628F78BB12}">
      <dgm:prSet phldrT="[Text]"/>
      <dgm:spPr/>
      <dgm:t>
        <a:bodyPr/>
        <a:lstStyle/>
        <a:p>
          <a:r>
            <a:rPr lang="de-DE" dirty="0" smtClean="0"/>
            <a:t>Wohnraumnahe Einrichtungen</a:t>
          </a:r>
          <a:endParaRPr lang="de-DE" dirty="0"/>
        </a:p>
      </dgm:t>
    </dgm:pt>
    <dgm:pt modelId="{82792E6C-5FE6-4A3A-B0A6-542A78B90D81}" type="parTrans" cxnId="{A29B7DDD-7F09-4E16-811B-10B52F389A54}">
      <dgm:prSet/>
      <dgm:spPr/>
      <dgm:t>
        <a:bodyPr/>
        <a:lstStyle/>
        <a:p>
          <a:endParaRPr lang="de-DE"/>
        </a:p>
      </dgm:t>
    </dgm:pt>
    <dgm:pt modelId="{FEA9CD20-E0B0-4DB1-AFE5-7FF1E2FAF213}" type="sibTrans" cxnId="{A29B7DDD-7F09-4E16-811B-10B52F389A54}">
      <dgm:prSet/>
      <dgm:spPr/>
      <dgm:t>
        <a:bodyPr/>
        <a:lstStyle/>
        <a:p>
          <a:endParaRPr lang="de-DE"/>
        </a:p>
      </dgm:t>
    </dgm:pt>
    <dgm:pt modelId="{1A8715E6-2063-4519-92CF-F8F88FCB3D83}" type="pres">
      <dgm:prSet presAssocID="{D4DF9008-1CB0-47C0-A743-893552A5C10A}" presName="Name0" presStyleCnt="0">
        <dgm:presLayoutVars>
          <dgm:chMax val="7"/>
          <dgm:dir/>
          <dgm:animLvl val="lvl"/>
          <dgm:resizeHandles val="exact"/>
        </dgm:presLayoutVars>
      </dgm:prSet>
      <dgm:spPr/>
      <dgm:t>
        <a:bodyPr/>
        <a:lstStyle/>
        <a:p>
          <a:endParaRPr lang="de-DE"/>
        </a:p>
      </dgm:t>
    </dgm:pt>
    <dgm:pt modelId="{8C45B261-2237-4A52-A0A2-4FB515314E69}" type="pres">
      <dgm:prSet presAssocID="{B41A4F18-3622-4F54-B2EA-88E4AFDDAD49}" presName="circle1" presStyleLbl="node1" presStyleIdx="0" presStyleCnt="3"/>
      <dgm:spPr/>
    </dgm:pt>
    <dgm:pt modelId="{BF0447D0-64D7-49C3-8286-FB43643D40A2}" type="pres">
      <dgm:prSet presAssocID="{B41A4F18-3622-4F54-B2EA-88E4AFDDAD49}" presName="space" presStyleCnt="0"/>
      <dgm:spPr/>
    </dgm:pt>
    <dgm:pt modelId="{DFD3A268-1324-4BA8-B015-B079F7034036}" type="pres">
      <dgm:prSet presAssocID="{B41A4F18-3622-4F54-B2EA-88E4AFDDAD49}" presName="rect1" presStyleLbl="alignAcc1" presStyleIdx="0" presStyleCnt="3"/>
      <dgm:spPr/>
      <dgm:t>
        <a:bodyPr/>
        <a:lstStyle/>
        <a:p>
          <a:endParaRPr lang="de-DE"/>
        </a:p>
      </dgm:t>
    </dgm:pt>
    <dgm:pt modelId="{5AC218D1-72EB-4799-9AD6-DFAC89B4A45E}" type="pres">
      <dgm:prSet presAssocID="{AA08220E-8B5A-49E0-A434-DCE0D5CA79F0}" presName="vertSpace2" presStyleLbl="node1" presStyleIdx="0" presStyleCnt="3"/>
      <dgm:spPr/>
    </dgm:pt>
    <dgm:pt modelId="{8DF256E1-F5F2-4086-803D-7120089EAF6D}" type="pres">
      <dgm:prSet presAssocID="{AA08220E-8B5A-49E0-A434-DCE0D5CA79F0}" presName="circle2" presStyleLbl="node1" presStyleIdx="1" presStyleCnt="3"/>
      <dgm:spPr/>
    </dgm:pt>
    <dgm:pt modelId="{E49BF597-9FB0-4A81-A972-1003246A1F06}" type="pres">
      <dgm:prSet presAssocID="{AA08220E-8B5A-49E0-A434-DCE0D5CA79F0}" presName="rect2" presStyleLbl="alignAcc1" presStyleIdx="1" presStyleCnt="3"/>
      <dgm:spPr/>
      <dgm:t>
        <a:bodyPr/>
        <a:lstStyle/>
        <a:p>
          <a:endParaRPr lang="de-DE"/>
        </a:p>
      </dgm:t>
    </dgm:pt>
    <dgm:pt modelId="{6C9E30EF-451E-4D20-9F61-2C1184C97BF2}" type="pres">
      <dgm:prSet presAssocID="{59313ABC-069D-4782-B38F-ADC0D0C0A480}" presName="vertSpace3" presStyleLbl="node1" presStyleIdx="1" presStyleCnt="3"/>
      <dgm:spPr/>
    </dgm:pt>
    <dgm:pt modelId="{46191D6D-39FF-4AF6-BBAD-66277C5550B0}" type="pres">
      <dgm:prSet presAssocID="{59313ABC-069D-4782-B38F-ADC0D0C0A480}" presName="circle3" presStyleLbl="node1" presStyleIdx="2" presStyleCnt="3"/>
      <dgm:spPr/>
    </dgm:pt>
    <dgm:pt modelId="{7EA92E93-170A-49CD-A972-581A7F7A9264}" type="pres">
      <dgm:prSet presAssocID="{59313ABC-069D-4782-B38F-ADC0D0C0A480}" presName="rect3" presStyleLbl="alignAcc1" presStyleIdx="2" presStyleCnt="3"/>
      <dgm:spPr/>
      <dgm:t>
        <a:bodyPr/>
        <a:lstStyle/>
        <a:p>
          <a:endParaRPr lang="de-DE"/>
        </a:p>
      </dgm:t>
    </dgm:pt>
    <dgm:pt modelId="{853F1112-87A7-4766-833E-D3835C6A0D11}" type="pres">
      <dgm:prSet presAssocID="{B41A4F18-3622-4F54-B2EA-88E4AFDDAD49}" presName="rect1ParTx" presStyleLbl="alignAcc1" presStyleIdx="2" presStyleCnt="3">
        <dgm:presLayoutVars>
          <dgm:chMax val="1"/>
          <dgm:bulletEnabled val="1"/>
        </dgm:presLayoutVars>
      </dgm:prSet>
      <dgm:spPr/>
      <dgm:t>
        <a:bodyPr/>
        <a:lstStyle/>
        <a:p>
          <a:endParaRPr lang="de-DE"/>
        </a:p>
      </dgm:t>
    </dgm:pt>
    <dgm:pt modelId="{6DC0CA48-17A0-448D-99A7-49705666ED01}" type="pres">
      <dgm:prSet presAssocID="{B41A4F18-3622-4F54-B2EA-88E4AFDDAD49}" presName="rect1ChTx" presStyleLbl="alignAcc1" presStyleIdx="2" presStyleCnt="3">
        <dgm:presLayoutVars>
          <dgm:bulletEnabled val="1"/>
        </dgm:presLayoutVars>
      </dgm:prSet>
      <dgm:spPr/>
      <dgm:t>
        <a:bodyPr/>
        <a:lstStyle/>
        <a:p>
          <a:endParaRPr lang="de-DE"/>
        </a:p>
      </dgm:t>
    </dgm:pt>
    <dgm:pt modelId="{265D36BF-AF70-4A30-B61A-9E739D307DC7}" type="pres">
      <dgm:prSet presAssocID="{AA08220E-8B5A-49E0-A434-DCE0D5CA79F0}" presName="rect2ParTx" presStyleLbl="alignAcc1" presStyleIdx="2" presStyleCnt="3">
        <dgm:presLayoutVars>
          <dgm:chMax val="1"/>
          <dgm:bulletEnabled val="1"/>
        </dgm:presLayoutVars>
      </dgm:prSet>
      <dgm:spPr/>
      <dgm:t>
        <a:bodyPr/>
        <a:lstStyle/>
        <a:p>
          <a:endParaRPr lang="de-DE"/>
        </a:p>
      </dgm:t>
    </dgm:pt>
    <dgm:pt modelId="{97E8EF0C-8620-49F6-AB0F-D7E4BD96E1FD}" type="pres">
      <dgm:prSet presAssocID="{AA08220E-8B5A-49E0-A434-DCE0D5CA79F0}" presName="rect2ChTx" presStyleLbl="alignAcc1" presStyleIdx="2" presStyleCnt="3">
        <dgm:presLayoutVars>
          <dgm:bulletEnabled val="1"/>
        </dgm:presLayoutVars>
      </dgm:prSet>
      <dgm:spPr/>
      <dgm:t>
        <a:bodyPr/>
        <a:lstStyle/>
        <a:p>
          <a:endParaRPr lang="de-DE"/>
        </a:p>
      </dgm:t>
    </dgm:pt>
    <dgm:pt modelId="{1D4BBE65-6A85-4F0D-B78E-AA94790F262E}" type="pres">
      <dgm:prSet presAssocID="{59313ABC-069D-4782-B38F-ADC0D0C0A480}" presName="rect3ParTx" presStyleLbl="alignAcc1" presStyleIdx="2" presStyleCnt="3">
        <dgm:presLayoutVars>
          <dgm:chMax val="1"/>
          <dgm:bulletEnabled val="1"/>
        </dgm:presLayoutVars>
      </dgm:prSet>
      <dgm:spPr/>
      <dgm:t>
        <a:bodyPr/>
        <a:lstStyle/>
        <a:p>
          <a:endParaRPr lang="de-DE"/>
        </a:p>
      </dgm:t>
    </dgm:pt>
    <dgm:pt modelId="{89B00636-118F-4D91-B7E2-CFC7E674279F}" type="pres">
      <dgm:prSet presAssocID="{59313ABC-069D-4782-B38F-ADC0D0C0A480}" presName="rect3ChTx" presStyleLbl="alignAcc1" presStyleIdx="2" presStyleCnt="3">
        <dgm:presLayoutVars>
          <dgm:bulletEnabled val="1"/>
        </dgm:presLayoutVars>
      </dgm:prSet>
      <dgm:spPr/>
      <dgm:t>
        <a:bodyPr/>
        <a:lstStyle/>
        <a:p>
          <a:endParaRPr lang="de-DE"/>
        </a:p>
      </dgm:t>
    </dgm:pt>
  </dgm:ptLst>
  <dgm:cxnLst>
    <dgm:cxn modelId="{010A019E-4454-424E-AFE4-0987695C649A}" type="presOf" srcId="{59313ABC-069D-4782-B38F-ADC0D0C0A480}" destId="{1D4BBE65-6A85-4F0D-B78E-AA94790F262E}" srcOrd="1" destOrd="0" presId="urn:microsoft.com/office/officeart/2005/8/layout/target3"/>
    <dgm:cxn modelId="{811E7382-DD59-4F24-B468-05CEB112023A}" type="presOf" srcId="{89C5AA84-56F7-4A51-84F4-90FFECC0E447}" destId="{89B00636-118F-4D91-B7E2-CFC7E674279F}" srcOrd="0" destOrd="0" presId="urn:microsoft.com/office/officeart/2005/8/layout/target3"/>
    <dgm:cxn modelId="{52751992-EECD-4FDE-9010-583096F326F3}" type="presOf" srcId="{0AC73E3B-31CB-491E-AA2D-688803F550B3}" destId="{6DC0CA48-17A0-448D-99A7-49705666ED01}" srcOrd="0" destOrd="0" presId="urn:microsoft.com/office/officeart/2005/8/layout/target3"/>
    <dgm:cxn modelId="{A3483CFF-DFBF-4D33-A97F-7B3DCF30A4B5}" type="presOf" srcId="{3A79E4CD-CB00-4BF2-92D7-41628F78BB12}" destId="{89B00636-118F-4D91-B7E2-CFC7E674279F}" srcOrd="0" destOrd="2" presId="urn:microsoft.com/office/officeart/2005/8/layout/target3"/>
    <dgm:cxn modelId="{D3DDCA97-74F3-4CD2-A4FE-D2EB656FD584}" type="presOf" srcId="{53D6EACE-69C6-46A7-88A0-156CE1E838B9}" destId="{89B00636-118F-4D91-B7E2-CFC7E674279F}" srcOrd="0" destOrd="1" presId="urn:microsoft.com/office/officeart/2005/8/layout/target3"/>
    <dgm:cxn modelId="{9FD6AE85-DA30-4A08-9F86-8BFBC6254DAF}" srcId="{B41A4F18-3622-4F54-B2EA-88E4AFDDAD49}" destId="{0AC73E3B-31CB-491E-AA2D-688803F550B3}" srcOrd="0" destOrd="0" parTransId="{BC3A215B-5E28-4B00-9D8E-34FCC9425618}" sibTransId="{1CB31AAE-01EE-4831-BBE1-9433777C54F7}"/>
    <dgm:cxn modelId="{405D462C-EDFF-4101-BD1C-3B31AB53DB34}" srcId="{AA08220E-8B5A-49E0-A434-DCE0D5CA79F0}" destId="{D69DFF0D-9DEC-4252-A408-A62CD3C40A6E}" srcOrd="1" destOrd="0" parTransId="{07DFDC90-6D0B-4BF0-8887-D47A7CC4268D}" sibTransId="{65C6E05B-9FE7-46B6-85FB-24BEADF4657C}"/>
    <dgm:cxn modelId="{1D6FE6FE-B728-47F1-9365-97AA7417C021}" srcId="{B41A4F18-3622-4F54-B2EA-88E4AFDDAD49}" destId="{12CF8774-A111-40EF-8730-CEB07338E23B}" srcOrd="3" destOrd="0" parTransId="{8043D898-09B8-4263-8E60-1B54AB02E64D}" sibTransId="{FEB30CBB-4C58-4D28-83DC-CC74F324DDE8}"/>
    <dgm:cxn modelId="{D24944B0-DD78-43D2-82F0-2F6FEA1A0972}" type="presOf" srcId="{BCE531DC-D4CF-4A5D-8352-E57977A39C1E}" destId="{97E8EF0C-8620-49F6-AB0F-D7E4BD96E1FD}" srcOrd="0" destOrd="0" presId="urn:microsoft.com/office/officeart/2005/8/layout/target3"/>
    <dgm:cxn modelId="{C59DD1E1-6898-4D2E-B75B-48EB77DC677A}" srcId="{D4DF9008-1CB0-47C0-A743-893552A5C10A}" destId="{B41A4F18-3622-4F54-B2EA-88E4AFDDAD49}" srcOrd="0" destOrd="0" parTransId="{A139B5BB-226F-4F2E-B485-67B1657F65CF}" sibTransId="{C26D9467-13C3-4C67-A7A2-68D6060DE54C}"/>
    <dgm:cxn modelId="{F4E87062-5659-4C7D-92D7-53BB1171C485}" type="presOf" srcId="{39F3203A-7E13-4142-AC92-F1D29F141748}" destId="{6DC0CA48-17A0-448D-99A7-49705666ED01}" srcOrd="0" destOrd="2" presId="urn:microsoft.com/office/officeart/2005/8/layout/target3"/>
    <dgm:cxn modelId="{76DA5015-3F6F-4566-87FF-C0CB8F4EC46A}" type="presOf" srcId="{52721B43-D1FB-49E2-AC89-8B12D44E5F77}" destId="{97E8EF0C-8620-49F6-AB0F-D7E4BD96E1FD}" srcOrd="0" destOrd="2" presId="urn:microsoft.com/office/officeart/2005/8/layout/target3"/>
    <dgm:cxn modelId="{1DC8A796-39B1-4650-8C36-58088B044D11}" type="presOf" srcId="{B41A4F18-3622-4F54-B2EA-88E4AFDDAD49}" destId="{DFD3A268-1324-4BA8-B015-B079F7034036}" srcOrd="0" destOrd="0" presId="urn:microsoft.com/office/officeart/2005/8/layout/target3"/>
    <dgm:cxn modelId="{2A4AAA91-FE45-4FEC-943C-ECD9EAF51924}" type="presOf" srcId="{D69DFF0D-9DEC-4252-A408-A62CD3C40A6E}" destId="{97E8EF0C-8620-49F6-AB0F-D7E4BD96E1FD}" srcOrd="0" destOrd="1" presId="urn:microsoft.com/office/officeart/2005/8/layout/target3"/>
    <dgm:cxn modelId="{FA1C653F-54B0-4AB9-B64C-05E0A67E94AB}" srcId="{B41A4F18-3622-4F54-B2EA-88E4AFDDAD49}" destId="{39F3203A-7E13-4142-AC92-F1D29F141748}" srcOrd="2" destOrd="0" parTransId="{6109EB88-DB2B-4E0A-B25C-C47935AC524F}" sibTransId="{7D2433EF-1A43-42F1-BACE-5A518027DA17}"/>
    <dgm:cxn modelId="{B672907D-1204-479A-9A95-62CB09E098F2}" type="presOf" srcId="{AA08220E-8B5A-49E0-A434-DCE0D5CA79F0}" destId="{265D36BF-AF70-4A30-B61A-9E739D307DC7}" srcOrd="1" destOrd="0" presId="urn:microsoft.com/office/officeart/2005/8/layout/target3"/>
    <dgm:cxn modelId="{EABAE10F-25EF-4160-9428-7E953B193967}" srcId="{D4DF9008-1CB0-47C0-A743-893552A5C10A}" destId="{59313ABC-069D-4782-B38F-ADC0D0C0A480}" srcOrd="2" destOrd="0" parTransId="{A3F2731D-668C-4079-9C09-6C229D78CEAD}" sibTransId="{F9A92A42-2E17-479A-92FC-F8C682213434}"/>
    <dgm:cxn modelId="{0F06E36C-E0AC-47A6-9270-872CBAD4FD99}" srcId="{59313ABC-069D-4782-B38F-ADC0D0C0A480}" destId="{89C5AA84-56F7-4A51-84F4-90FFECC0E447}" srcOrd="0" destOrd="0" parTransId="{0807AF72-90F5-47BC-BCEA-817E464F1DD8}" sibTransId="{0398712E-A229-4071-A1A1-DEDEF5005646}"/>
    <dgm:cxn modelId="{0668F040-6768-4A78-A513-ACDB1566A4BC}" type="presOf" srcId="{12CF8774-A111-40EF-8730-CEB07338E23B}" destId="{6DC0CA48-17A0-448D-99A7-49705666ED01}" srcOrd="0" destOrd="3" presId="urn:microsoft.com/office/officeart/2005/8/layout/target3"/>
    <dgm:cxn modelId="{E25DA9BE-E568-47BE-A708-076DDD18EC7E}" srcId="{B41A4F18-3622-4F54-B2EA-88E4AFDDAD49}" destId="{951D9C78-802B-40CF-9581-8CC4EF1EEB97}" srcOrd="1" destOrd="0" parTransId="{E52B230D-29B9-4040-97E4-321E09D1198D}" sibTransId="{5D1947D0-3B9C-4F73-8F88-76A565929018}"/>
    <dgm:cxn modelId="{81A4541D-058E-46CD-A81C-EEE53C5AC26C}" type="presOf" srcId="{B41A4F18-3622-4F54-B2EA-88E4AFDDAD49}" destId="{853F1112-87A7-4766-833E-D3835C6A0D11}" srcOrd="1" destOrd="0" presId="urn:microsoft.com/office/officeart/2005/8/layout/target3"/>
    <dgm:cxn modelId="{60E96BB5-42F4-4D9F-A4DE-4467B5ABFB30}" type="presOf" srcId="{59313ABC-069D-4782-B38F-ADC0D0C0A480}" destId="{7EA92E93-170A-49CD-A972-581A7F7A9264}" srcOrd="0" destOrd="0" presId="urn:microsoft.com/office/officeart/2005/8/layout/target3"/>
    <dgm:cxn modelId="{9C3DA533-679B-4D7E-A6BF-6494931D6DA4}" type="presOf" srcId="{AA08220E-8B5A-49E0-A434-DCE0D5CA79F0}" destId="{E49BF597-9FB0-4A81-A972-1003246A1F06}" srcOrd="0" destOrd="0" presId="urn:microsoft.com/office/officeart/2005/8/layout/target3"/>
    <dgm:cxn modelId="{6CF2B648-0FD5-4F89-88D1-6E1AF90A6038}" srcId="{D4DF9008-1CB0-47C0-A743-893552A5C10A}" destId="{AA08220E-8B5A-49E0-A434-DCE0D5CA79F0}" srcOrd="1" destOrd="0" parTransId="{80D1080F-C310-48E9-9BB4-D74CEDEA83D2}" sibTransId="{D2D15A94-E462-45E3-BDCA-8E5D1D1C8545}"/>
    <dgm:cxn modelId="{A29B7DDD-7F09-4E16-811B-10B52F389A54}" srcId="{59313ABC-069D-4782-B38F-ADC0D0C0A480}" destId="{3A79E4CD-CB00-4BF2-92D7-41628F78BB12}" srcOrd="2" destOrd="0" parTransId="{82792E6C-5FE6-4A3A-B0A6-542A78B90D81}" sibTransId="{FEA9CD20-E0B0-4DB1-AFE5-7FF1E2FAF213}"/>
    <dgm:cxn modelId="{F07F5DD5-27E4-41C5-82C3-179478F5440F}" srcId="{59313ABC-069D-4782-B38F-ADC0D0C0A480}" destId="{53D6EACE-69C6-46A7-88A0-156CE1E838B9}" srcOrd="1" destOrd="0" parTransId="{36D3CBB9-8FBA-4914-98F1-13B8E2034915}" sibTransId="{8845E29C-D54E-4C9C-AB08-65CE1614BFB4}"/>
    <dgm:cxn modelId="{BD0FCA1C-1497-453E-B227-AADDE01BE9FD}" srcId="{AA08220E-8B5A-49E0-A434-DCE0D5CA79F0}" destId="{BCE531DC-D4CF-4A5D-8352-E57977A39C1E}" srcOrd="0" destOrd="0" parTransId="{11633FFB-ECAE-4DCB-B94D-5FB13543A48C}" sibTransId="{81EC4D92-D2A8-4DAA-88A0-C8B72498B59F}"/>
    <dgm:cxn modelId="{F5F7AF11-14FD-4557-9025-52201B7E56AA}" srcId="{AA08220E-8B5A-49E0-A434-DCE0D5CA79F0}" destId="{52721B43-D1FB-49E2-AC89-8B12D44E5F77}" srcOrd="2" destOrd="0" parTransId="{C40D6537-DFD7-40FC-88FB-A5D7F0FF9D2D}" sibTransId="{E927A8EA-29A5-488C-8FF9-0249B6E383EB}"/>
    <dgm:cxn modelId="{4CBD4BF3-8655-4ED7-83F4-00613374B6AB}" type="presOf" srcId="{D4DF9008-1CB0-47C0-A743-893552A5C10A}" destId="{1A8715E6-2063-4519-92CF-F8F88FCB3D83}" srcOrd="0" destOrd="0" presId="urn:microsoft.com/office/officeart/2005/8/layout/target3"/>
    <dgm:cxn modelId="{E030ADE2-21BF-4932-8AFF-FA36A840FF54}" type="presOf" srcId="{951D9C78-802B-40CF-9581-8CC4EF1EEB97}" destId="{6DC0CA48-17A0-448D-99A7-49705666ED01}" srcOrd="0" destOrd="1" presId="urn:microsoft.com/office/officeart/2005/8/layout/target3"/>
    <dgm:cxn modelId="{98092D52-7516-465B-8C9A-9EF3438FF6BB}" type="presParOf" srcId="{1A8715E6-2063-4519-92CF-F8F88FCB3D83}" destId="{8C45B261-2237-4A52-A0A2-4FB515314E69}" srcOrd="0" destOrd="0" presId="urn:microsoft.com/office/officeart/2005/8/layout/target3"/>
    <dgm:cxn modelId="{2E2C8FB9-DDE8-4B25-B889-CD9040E63776}" type="presParOf" srcId="{1A8715E6-2063-4519-92CF-F8F88FCB3D83}" destId="{BF0447D0-64D7-49C3-8286-FB43643D40A2}" srcOrd="1" destOrd="0" presId="urn:microsoft.com/office/officeart/2005/8/layout/target3"/>
    <dgm:cxn modelId="{141C9397-A7C8-49DF-BA20-E76DC49E23AB}" type="presParOf" srcId="{1A8715E6-2063-4519-92CF-F8F88FCB3D83}" destId="{DFD3A268-1324-4BA8-B015-B079F7034036}" srcOrd="2" destOrd="0" presId="urn:microsoft.com/office/officeart/2005/8/layout/target3"/>
    <dgm:cxn modelId="{1D62B141-2090-4559-AD4B-FAC25CEDDE0D}" type="presParOf" srcId="{1A8715E6-2063-4519-92CF-F8F88FCB3D83}" destId="{5AC218D1-72EB-4799-9AD6-DFAC89B4A45E}" srcOrd="3" destOrd="0" presId="urn:microsoft.com/office/officeart/2005/8/layout/target3"/>
    <dgm:cxn modelId="{7CC9C910-02B1-4DBC-901D-59DBD684F3E2}" type="presParOf" srcId="{1A8715E6-2063-4519-92CF-F8F88FCB3D83}" destId="{8DF256E1-F5F2-4086-803D-7120089EAF6D}" srcOrd="4" destOrd="0" presId="urn:microsoft.com/office/officeart/2005/8/layout/target3"/>
    <dgm:cxn modelId="{E4813076-63D7-44F2-9053-A09C5D1076C1}" type="presParOf" srcId="{1A8715E6-2063-4519-92CF-F8F88FCB3D83}" destId="{E49BF597-9FB0-4A81-A972-1003246A1F06}" srcOrd="5" destOrd="0" presId="urn:microsoft.com/office/officeart/2005/8/layout/target3"/>
    <dgm:cxn modelId="{571B2875-A661-4656-BB65-0ADE461EEC23}" type="presParOf" srcId="{1A8715E6-2063-4519-92CF-F8F88FCB3D83}" destId="{6C9E30EF-451E-4D20-9F61-2C1184C97BF2}" srcOrd="6" destOrd="0" presId="urn:microsoft.com/office/officeart/2005/8/layout/target3"/>
    <dgm:cxn modelId="{7849FA82-39CE-4193-A282-D5929B529CAD}" type="presParOf" srcId="{1A8715E6-2063-4519-92CF-F8F88FCB3D83}" destId="{46191D6D-39FF-4AF6-BBAD-66277C5550B0}" srcOrd="7" destOrd="0" presId="urn:microsoft.com/office/officeart/2005/8/layout/target3"/>
    <dgm:cxn modelId="{86811918-9554-4E48-95A7-EBF177549BE7}" type="presParOf" srcId="{1A8715E6-2063-4519-92CF-F8F88FCB3D83}" destId="{7EA92E93-170A-49CD-A972-581A7F7A9264}" srcOrd="8" destOrd="0" presId="urn:microsoft.com/office/officeart/2005/8/layout/target3"/>
    <dgm:cxn modelId="{3BF9E432-F890-4B2E-A025-AF14C8C1A628}" type="presParOf" srcId="{1A8715E6-2063-4519-92CF-F8F88FCB3D83}" destId="{853F1112-87A7-4766-833E-D3835C6A0D11}" srcOrd="9" destOrd="0" presId="urn:microsoft.com/office/officeart/2005/8/layout/target3"/>
    <dgm:cxn modelId="{C5038AB3-459D-4650-B3E7-B2026B6D5A29}" type="presParOf" srcId="{1A8715E6-2063-4519-92CF-F8F88FCB3D83}" destId="{6DC0CA48-17A0-448D-99A7-49705666ED01}" srcOrd="10" destOrd="0" presId="urn:microsoft.com/office/officeart/2005/8/layout/target3"/>
    <dgm:cxn modelId="{D76D65BB-255E-4088-8AD9-D7EE70A1E79B}" type="presParOf" srcId="{1A8715E6-2063-4519-92CF-F8F88FCB3D83}" destId="{265D36BF-AF70-4A30-B61A-9E739D307DC7}" srcOrd="11" destOrd="0" presId="urn:microsoft.com/office/officeart/2005/8/layout/target3"/>
    <dgm:cxn modelId="{B284566A-8DFA-4F75-95DE-2E0AB0E981B9}" type="presParOf" srcId="{1A8715E6-2063-4519-92CF-F8F88FCB3D83}" destId="{97E8EF0C-8620-49F6-AB0F-D7E4BD96E1FD}" srcOrd="12" destOrd="0" presId="urn:microsoft.com/office/officeart/2005/8/layout/target3"/>
    <dgm:cxn modelId="{694ED9EC-96F2-4FC5-887C-96BA7E272D6B}" type="presParOf" srcId="{1A8715E6-2063-4519-92CF-F8F88FCB3D83}" destId="{1D4BBE65-6A85-4F0D-B78E-AA94790F262E}" srcOrd="13" destOrd="0" presId="urn:microsoft.com/office/officeart/2005/8/layout/target3"/>
    <dgm:cxn modelId="{59F289CE-3D60-4F6C-BFB6-EFE986B5EE93}" type="presParOf" srcId="{1A8715E6-2063-4519-92CF-F8F88FCB3D83}" destId="{89B00636-118F-4D91-B7E2-CFC7E674279F}"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996EBD-F25C-4520-8309-16ED4EB75723}"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de-DE"/>
        </a:p>
      </dgm:t>
    </dgm:pt>
    <dgm:pt modelId="{2E93F1D7-40AA-43F0-BCE8-66D2CB8F2D39}">
      <dgm:prSet phldrT="[Text]"/>
      <dgm:spPr/>
      <dgm:t>
        <a:bodyPr/>
        <a:lstStyle/>
        <a:p>
          <a:r>
            <a:rPr lang="de-DE" dirty="0" smtClean="0"/>
            <a:t>Planung</a:t>
          </a:r>
          <a:endParaRPr lang="de-DE" dirty="0"/>
        </a:p>
      </dgm:t>
    </dgm:pt>
    <dgm:pt modelId="{BAD4F647-9C8F-445C-895D-0A9A45D99A07}" type="parTrans" cxnId="{99656EF1-475F-43EB-83C1-3FA71CFDDE5C}">
      <dgm:prSet/>
      <dgm:spPr/>
      <dgm:t>
        <a:bodyPr/>
        <a:lstStyle/>
        <a:p>
          <a:endParaRPr lang="de-DE"/>
        </a:p>
      </dgm:t>
    </dgm:pt>
    <dgm:pt modelId="{1A8B478A-7F32-44E9-8CFE-BB87180697CE}" type="sibTrans" cxnId="{99656EF1-475F-43EB-83C1-3FA71CFDDE5C}">
      <dgm:prSet/>
      <dgm:spPr/>
      <dgm:t>
        <a:bodyPr/>
        <a:lstStyle/>
        <a:p>
          <a:endParaRPr lang="de-DE"/>
        </a:p>
      </dgm:t>
    </dgm:pt>
    <dgm:pt modelId="{79BF623A-F334-4A08-8364-A70C6FA06D89}">
      <dgm:prSet phldrT="[Text]"/>
      <dgm:spPr/>
      <dgm:t>
        <a:bodyPr/>
        <a:lstStyle/>
        <a:p>
          <a:r>
            <a:rPr lang="de-DE" dirty="0" smtClean="0"/>
            <a:t>Qualifizierte Planung</a:t>
          </a:r>
          <a:endParaRPr lang="de-DE" dirty="0"/>
        </a:p>
      </dgm:t>
    </dgm:pt>
    <dgm:pt modelId="{27B34A34-D9F0-44F3-B1CF-C46F2535C125}" type="parTrans" cxnId="{8986C712-EDBA-4614-A11F-E52BF40F5C0F}">
      <dgm:prSet/>
      <dgm:spPr/>
      <dgm:t>
        <a:bodyPr/>
        <a:lstStyle/>
        <a:p>
          <a:endParaRPr lang="de-DE"/>
        </a:p>
      </dgm:t>
    </dgm:pt>
    <dgm:pt modelId="{A70B0C19-31E9-47D4-86EB-DC0314CF37FF}" type="sibTrans" cxnId="{8986C712-EDBA-4614-A11F-E52BF40F5C0F}">
      <dgm:prSet/>
      <dgm:spPr/>
      <dgm:t>
        <a:bodyPr/>
        <a:lstStyle/>
        <a:p>
          <a:endParaRPr lang="de-DE"/>
        </a:p>
      </dgm:t>
    </dgm:pt>
    <dgm:pt modelId="{BC0F81E8-6D4A-47ED-A3F6-2FE27030ADBF}">
      <dgm:prSet phldrT="[Text]"/>
      <dgm:spPr/>
      <dgm:t>
        <a:bodyPr/>
        <a:lstStyle/>
        <a:p>
          <a:r>
            <a:rPr lang="de-DE" dirty="0" smtClean="0"/>
            <a:t>Case- und Care Management  Infrastruktur</a:t>
          </a:r>
          <a:endParaRPr lang="de-DE" dirty="0"/>
        </a:p>
      </dgm:t>
    </dgm:pt>
    <dgm:pt modelId="{FAE49496-FF20-4DDF-AE40-4047974F7C97}" type="parTrans" cxnId="{3019E788-A2CD-4FFC-8CCC-E2075A8A7771}">
      <dgm:prSet/>
      <dgm:spPr/>
      <dgm:t>
        <a:bodyPr/>
        <a:lstStyle/>
        <a:p>
          <a:endParaRPr lang="de-DE"/>
        </a:p>
      </dgm:t>
    </dgm:pt>
    <dgm:pt modelId="{D489D42A-A52F-4A81-A78E-C4DDF5381612}" type="sibTrans" cxnId="{3019E788-A2CD-4FFC-8CCC-E2075A8A7771}">
      <dgm:prSet/>
      <dgm:spPr/>
      <dgm:t>
        <a:bodyPr/>
        <a:lstStyle/>
        <a:p>
          <a:endParaRPr lang="de-DE"/>
        </a:p>
      </dgm:t>
    </dgm:pt>
    <dgm:pt modelId="{7A07D0F4-A67D-434A-9ADF-3FF65C2A4FB3}">
      <dgm:prSet phldrT="[Text]"/>
      <dgm:spPr/>
      <dgm:t>
        <a:bodyPr/>
        <a:lstStyle/>
        <a:p>
          <a:r>
            <a:rPr lang="de-DE" dirty="0" smtClean="0"/>
            <a:t>Case Management</a:t>
          </a:r>
          <a:endParaRPr lang="de-DE" dirty="0"/>
        </a:p>
      </dgm:t>
    </dgm:pt>
    <dgm:pt modelId="{DBF6A96B-7F6A-4D8C-B013-7C48C92C2460}" type="parTrans" cxnId="{40C089B2-3CB6-4A87-A1AA-E9129A0E4FBE}">
      <dgm:prSet/>
      <dgm:spPr/>
      <dgm:t>
        <a:bodyPr/>
        <a:lstStyle/>
        <a:p>
          <a:endParaRPr lang="de-DE"/>
        </a:p>
      </dgm:t>
    </dgm:pt>
    <dgm:pt modelId="{6B98BC93-7E82-4DD2-913B-7399BDEEBA11}" type="sibTrans" cxnId="{40C089B2-3CB6-4A87-A1AA-E9129A0E4FBE}">
      <dgm:prSet/>
      <dgm:spPr/>
      <dgm:t>
        <a:bodyPr/>
        <a:lstStyle/>
        <a:p>
          <a:endParaRPr lang="de-DE"/>
        </a:p>
      </dgm:t>
    </dgm:pt>
    <dgm:pt modelId="{9AC5881B-84C0-4495-8713-8F71537C3D83}">
      <dgm:prSet phldrT="[Text]"/>
      <dgm:spPr/>
      <dgm:t>
        <a:bodyPr/>
        <a:lstStyle/>
        <a:p>
          <a:r>
            <a:rPr lang="de-DE" dirty="0" smtClean="0"/>
            <a:t>Care Management</a:t>
          </a:r>
          <a:endParaRPr lang="de-DE" dirty="0"/>
        </a:p>
      </dgm:t>
    </dgm:pt>
    <dgm:pt modelId="{F2710A50-454B-44EC-9E6E-558FA33218C7}" type="parTrans" cxnId="{75DEB3C5-E9B4-4CCB-9215-288547488CB7}">
      <dgm:prSet/>
      <dgm:spPr/>
      <dgm:t>
        <a:bodyPr/>
        <a:lstStyle/>
        <a:p>
          <a:endParaRPr lang="de-DE"/>
        </a:p>
      </dgm:t>
    </dgm:pt>
    <dgm:pt modelId="{DFB50994-7F7B-46AF-931F-7646FB71184F}" type="sibTrans" cxnId="{75DEB3C5-E9B4-4CCB-9215-288547488CB7}">
      <dgm:prSet/>
      <dgm:spPr/>
      <dgm:t>
        <a:bodyPr/>
        <a:lstStyle/>
        <a:p>
          <a:endParaRPr lang="de-DE"/>
        </a:p>
      </dgm:t>
    </dgm:pt>
    <dgm:pt modelId="{7C872B85-B7D7-4B88-B406-513570EF13ED}">
      <dgm:prSet phldrT="[Text]"/>
      <dgm:spPr/>
      <dgm:t>
        <a:bodyPr/>
        <a:lstStyle/>
        <a:p>
          <a:r>
            <a:rPr lang="de-DE" dirty="0" smtClean="0"/>
            <a:t>Quartiersmanagement</a:t>
          </a:r>
          <a:endParaRPr lang="de-DE" dirty="0"/>
        </a:p>
      </dgm:t>
    </dgm:pt>
    <dgm:pt modelId="{BEC8A989-1437-4BF5-87AF-2935FE4B808D}" type="parTrans" cxnId="{95BC0FA6-73C5-4ED4-93DD-A0162C68FF84}">
      <dgm:prSet/>
      <dgm:spPr/>
      <dgm:t>
        <a:bodyPr/>
        <a:lstStyle/>
        <a:p>
          <a:endParaRPr lang="de-DE"/>
        </a:p>
      </dgm:t>
    </dgm:pt>
    <dgm:pt modelId="{430E54BD-5726-441F-A2E7-4AF99F8C37CB}" type="sibTrans" cxnId="{95BC0FA6-73C5-4ED4-93DD-A0162C68FF84}">
      <dgm:prSet/>
      <dgm:spPr/>
      <dgm:t>
        <a:bodyPr/>
        <a:lstStyle/>
        <a:p>
          <a:endParaRPr lang="de-DE"/>
        </a:p>
      </dgm:t>
    </dgm:pt>
    <dgm:pt modelId="{CE803B83-032B-4F07-BCB4-AEFCA816E7CA}">
      <dgm:prSet phldrT="[Text]"/>
      <dgm:spPr/>
      <dgm:t>
        <a:bodyPr/>
        <a:lstStyle/>
        <a:p>
          <a:r>
            <a:rPr lang="de-DE" dirty="0" smtClean="0"/>
            <a:t>Vorhanden/ im Aufbau</a:t>
          </a:r>
          <a:endParaRPr lang="de-DE" dirty="0"/>
        </a:p>
      </dgm:t>
    </dgm:pt>
    <dgm:pt modelId="{5A494618-CBFA-4B89-83E6-026424A7D643}" type="parTrans" cxnId="{4367B053-0816-4663-A04C-4E50982C1936}">
      <dgm:prSet/>
      <dgm:spPr/>
      <dgm:t>
        <a:bodyPr/>
        <a:lstStyle/>
        <a:p>
          <a:endParaRPr lang="de-DE"/>
        </a:p>
      </dgm:t>
    </dgm:pt>
    <dgm:pt modelId="{45DA9B13-5098-44F5-A1A9-02222177E63E}" type="sibTrans" cxnId="{4367B053-0816-4663-A04C-4E50982C1936}">
      <dgm:prSet/>
      <dgm:spPr/>
      <dgm:t>
        <a:bodyPr/>
        <a:lstStyle/>
        <a:p>
          <a:endParaRPr lang="de-DE"/>
        </a:p>
      </dgm:t>
    </dgm:pt>
    <dgm:pt modelId="{BFAB77B9-9323-4222-B825-555A33EA33B0}">
      <dgm:prSet phldrT="[Text]"/>
      <dgm:spPr/>
      <dgm:t>
        <a:bodyPr/>
        <a:lstStyle/>
        <a:p>
          <a:r>
            <a:rPr lang="de-DE" dirty="0" smtClean="0"/>
            <a:t>Altenhilfe / Teilhabe / Betreuung</a:t>
          </a:r>
          <a:endParaRPr lang="de-DE" dirty="0"/>
        </a:p>
      </dgm:t>
    </dgm:pt>
    <dgm:pt modelId="{998A0CF6-F09B-4BBD-82C9-8E6D74E764D2}" type="parTrans" cxnId="{BAAEAB7F-CFED-4B4B-971E-6106EFA5C483}">
      <dgm:prSet/>
      <dgm:spPr/>
      <dgm:t>
        <a:bodyPr/>
        <a:lstStyle/>
        <a:p>
          <a:endParaRPr lang="de-DE"/>
        </a:p>
      </dgm:t>
    </dgm:pt>
    <dgm:pt modelId="{C861F214-49FE-4099-934D-25DE17541C94}" type="sibTrans" cxnId="{BAAEAB7F-CFED-4B4B-971E-6106EFA5C483}">
      <dgm:prSet/>
      <dgm:spPr/>
      <dgm:t>
        <a:bodyPr/>
        <a:lstStyle/>
        <a:p>
          <a:endParaRPr lang="de-DE"/>
        </a:p>
      </dgm:t>
    </dgm:pt>
    <dgm:pt modelId="{6C59325A-E3EE-4340-9E49-06DFE2193D10}">
      <dgm:prSet phldrT="[Text]"/>
      <dgm:spPr/>
      <dgm:t>
        <a:bodyPr/>
        <a:lstStyle/>
        <a:p>
          <a:r>
            <a:rPr lang="de-DE" dirty="0" smtClean="0"/>
            <a:t>Örtliche AG / Pflegekonferenz</a:t>
          </a:r>
          <a:endParaRPr lang="de-DE" dirty="0"/>
        </a:p>
      </dgm:t>
    </dgm:pt>
    <dgm:pt modelId="{F94EB1E2-4E27-473A-A2A3-AE5C4586E494}" type="parTrans" cxnId="{6063DFF9-0685-4F10-8B91-E0F841F58831}">
      <dgm:prSet/>
      <dgm:spPr/>
    </dgm:pt>
    <dgm:pt modelId="{DEB0F78E-24AE-48D0-876B-E7EB3582D627}" type="sibTrans" cxnId="{6063DFF9-0685-4F10-8B91-E0F841F58831}">
      <dgm:prSet/>
      <dgm:spPr/>
    </dgm:pt>
    <dgm:pt modelId="{992CB9F1-7341-491D-843F-7C95304B8D21}">
      <dgm:prSet phldrT="[Text]"/>
      <dgm:spPr/>
      <dgm:t>
        <a:bodyPr/>
        <a:lstStyle/>
        <a:p>
          <a:r>
            <a:rPr lang="de-DE" dirty="0" smtClean="0"/>
            <a:t>Institutionen der Kooperation und Abstimmung</a:t>
          </a:r>
          <a:endParaRPr lang="de-DE" dirty="0"/>
        </a:p>
      </dgm:t>
    </dgm:pt>
    <dgm:pt modelId="{9456DB42-DA4A-4C74-B456-B546C72AC149}" type="parTrans" cxnId="{48EA4E62-3646-41FD-A517-6F95C76A5A44}">
      <dgm:prSet/>
      <dgm:spPr/>
    </dgm:pt>
    <dgm:pt modelId="{29A7F9EF-D81C-49F3-A783-FFF2534E3273}" type="sibTrans" cxnId="{48EA4E62-3646-41FD-A517-6F95C76A5A44}">
      <dgm:prSet/>
      <dgm:spPr/>
    </dgm:pt>
    <dgm:pt modelId="{CC994DB9-3678-40EE-89F2-90A92E28F0B9}">
      <dgm:prSet phldrT="[Text]"/>
      <dgm:spPr/>
      <dgm:t>
        <a:bodyPr/>
        <a:lstStyle/>
        <a:p>
          <a:r>
            <a:rPr lang="de-DE" dirty="0" smtClean="0"/>
            <a:t>Datengestützt</a:t>
          </a:r>
          <a:endParaRPr lang="de-DE" dirty="0"/>
        </a:p>
      </dgm:t>
    </dgm:pt>
    <dgm:pt modelId="{16584DCA-48E2-4755-8281-CA24CFAD390B}" type="parTrans" cxnId="{89610420-4675-4A25-B43C-8ED8ACB1F6D1}">
      <dgm:prSet/>
      <dgm:spPr/>
    </dgm:pt>
    <dgm:pt modelId="{761FEBD0-A036-450F-9E5E-00649CF55164}" type="sibTrans" cxnId="{89610420-4675-4A25-B43C-8ED8ACB1F6D1}">
      <dgm:prSet/>
      <dgm:spPr/>
    </dgm:pt>
    <dgm:pt modelId="{78DDBC6A-3AD0-4E70-A831-343AFF32F388}">
      <dgm:prSet phldrT="[Text]"/>
      <dgm:spPr/>
      <dgm:t>
        <a:bodyPr/>
        <a:lstStyle/>
        <a:p>
          <a:r>
            <a:rPr lang="de-DE" dirty="0" smtClean="0"/>
            <a:t>Partizipativ</a:t>
          </a:r>
          <a:endParaRPr lang="de-DE" dirty="0"/>
        </a:p>
      </dgm:t>
    </dgm:pt>
    <dgm:pt modelId="{04F0CDAA-211F-4C99-A5FF-7A361C32D9D0}" type="parTrans" cxnId="{0AE10374-0F71-4E61-88B4-92E8CDD47A3A}">
      <dgm:prSet/>
      <dgm:spPr/>
    </dgm:pt>
    <dgm:pt modelId="{6CE0AF75-ED3D-4A26-8D8A-B1E420D3C626}" type="sibTrans" cxnId="{0AE10374-0F71-4E61-88B4-92E8CDD47A3A}">
      <dgm:prSet/>
      <dgm:spPr/>
    </dgm:pt>
    <dgm:pt modelId="{B3560B41-0BE7-4E4E-810A-9E90309EB62A}">
      <dgm:prSet phldrT="[Text]"/>
      <dgm:spPr/>
      <dgm:t>
        <a:bodyPr/>
        <a:lstStyle/>
        <a:p>
          <a:r>
            <a:rPr lang="de-DE" dirty="0" smtClean="0"/>
            <a:t>Lokal</a:t>
          </a:r>
          <a:endParaRPr lang="de-DE" dirty="0"/>
        </a:p>
      </dgm:t>
    </dgm:pt>
    <dgm:pt modelId="{C1140635-D4D4-4FCD-B732-39E3BAA05FC0}" type="parTrans" cxnId="{80C945C4-C5CB-4DA1-811E-941BF197FB5E}">
      <dgm:prSet/>
      <dgm:spPr/>
    </dgm:pt>
    <dgm:pt modelId="{34EC90CC-AF9C-4E05-9B69-879C29176AE5}" type="sibTrans" cxnId="{80C945C4-C5CB-4DA1-811E-941BF197FB5E}">
      <dgm:prSet/>
      <dgm:spPr/>
    </dgm:pt>
    <dgm:pt modelId="{AFE43981-49E7-4520-BF5E-78A11F8412DA}">
      <dgm:prSet phldrT="[Text]"/>
      <dgm:spPr/>
      <dgm:t>
        <a:bodyPr/>
        <a:lstStyle/>
        <a:p>
          <a:r>
            <a:rPr lang="de-DE" dirty="0" smtClean="0"/>
            <a:t>integriert</a:t>
          </a:r>
          <a:endParaRPr lang="de-DE" dirty="0"/>
        </a:p>
      </dgm:t>
    </dgm:pt>
    <dgm:pt modelId="{A537D05B-C1CB-4E41-B467-5E845B525C74}" type="parTrans" cxnId="{E17EE813-1235-47AA-A5E4-35D9C8EEED94}">
      <dgm:prSet/>
      <dgm:spPr/>
    </dgm:pt>
    <dgm:pt modelId="{8C60FCC5-C35F-4308-AD80-0FA15DFDBC00}" type="sibTrans" cxnId="{E17EE813-1235-47AA-A5E4-35D9C8EEED94}">
      <dgm:prSet/>
      <dgm:spPr/>
    </dgm:pt>
    <dgm:pt modelId="{C9299D68-C44F-4CD6-8973-3264ED6E16DA}">
      <dgm:prSet phldrT="[Text]"/>
      <dgm:spPr/>
      <dgm:t>
        <a:bodyPr/>
        <a:lstStyle/>
        <a:p>
          <a:r>
            <a:rPr lang="de-DE" dirty="0" smtClean="0"/>
            <a:t>Diversität von Angebote</a:t>
          </a:r>
          <a:endParaRPr lang="de-DE" dirty="0"/>
        </a:p>
      </dgm:t>
    </dgm:pt>
    <dgm:pt modelId="{081C1799-39C4-49C2-A6C4-4A786285CC0E}" type="parTrans" cxnId="{8B4BE7C1-DACC-45C0-AE4D-93FDA32CFF9E}">
      <dgm:prSet/>
      <dgm:spPr/>
    </dgm:pt>
    <dgm:pt modelId="{2C9B08DF-7150-4BC7-AA5E-C13F91079B8C}" type="sibTrans" cxnId="{8B4BE7C1-DACC-45C0-AE4D-93FDA32CFF9E}">
      <dgm:prSet/>
      <dgm:spPr/>
    </dgm:pt>
    <dgm:pt modelId="{D37C474B-C31B-4D97-A4FB-4CD2D8EF4EBE}">
      <dgm:prSet phldrT="[Text]"/>
      <dgm:spPr/>
      <dgm:t>
        <a:bodyPr/>
        <a:lstStyle/>
        <a:p>
          <a:r>
            <a:rPr lang="de-DE" dirty="0" smtClean="0"/>
            <a:t>Neue Geschäftsmodelle</a:t>
          </a:r>
          <a:endParaRPr lang="de-DE" dirty="0"/>
        </a:p>
      </dgm:t>
    </dgm:pt>
    <dgm:pt modelId="{F93C4026-1249-4253-8220-E4633E3965C7}" type="parTrans" cxnId="{A9585CCB-8C7F-4162-9EEF-92467E498015}">
      <dgm:prSet/>
      <dgm:spPr/>
    </dgm:pt>
    <dgm:pt modelId="{FD84D6C7-234F-49C7-BC54-31B45321DD65}" type="sibTrans" cxnId="{A9585CCB-8C7F-4162-9EEF-92467E498015}">
      <dgm:prSet/>
      <dgm:spPr/>
    </dgm:pt>
    <dgm:pt modelId="{C73FB4E4-1FFB-41D5-BEF2-D29E03BB182C}">
      <dgm:prSet phldrT="[Text]"/>
      <dgm:spPr/>
      <dgm:t>
        <a:bodyPr/>
        <a:lstStyle/>
        <a:p>
          <a:r>
            <a:rPr lang="de-DE" dirty="0" smtClean="0"/>
            <a:t>Welfe Mix basiert</a:t>
          </a:r>
          <a:endParaRPr lang="de-DE" dirty="0"/>
        </a:p>
      </dgm:t>
    </dgm:pt>
    <dgm:pt modelId="{1077934B-1FD9-4166-9A30-CF5BDC8C03EE}" type="parTrans" cxnId="{7829A8D1-1E50-4ECC-A452-0C512D13C8DE}">
      <dgm:prSet/>
      <dgm:spPr/>
    </dgm:pt>
    <dgm:pt modelId="{08379389-257E-467F-9BB8-7FB3F1746866}" type="sibTrans" cxnId="{7829A8D1-1E50-4ECC-A452-0C512D13C8DE}">
      <dgm:prSet/>
      <dgm:spPr/>
    </dgm:pt>
    <dgm:pt modelId="{CDED39B3-6524-418F-AA4D-1DCC0B3E7CC6}">
      <dgm:prSet phldrT="[Text]"/>
      <dgm:spPr/>
      <dgm:t>
        <a:bodyPr/>
        <a:lstStyle/>
        <a:p>
          <a:r>
            <a:rPr lang="de-DE" dirty="0" smtClean="0"/>
            <a:t>Wettbewerb</a:t>
          </a:r>
          <a:endParaRPr lang="de-DE" dirty="0"/>
        </a:p>
      </dgm:t>
    </dgm:pt>
    <dgm:pt modelId="{243F8069-C7BF-46D9-A98C-0676DA7C8082}" type="parTrans" cxnId="{19441A6C-6FFB-458B-93E1-1AF44C99F2F1}">
      <dgm:prSet/>
      <dgm:spPr/>
    </dgm:pt>
    <dgm:pt modelId="{98496CFF-AB43-4E2C-9981-AB69CB221FEA}" type="sibTrans" cxnId="{19441A6C-6FFB-458B-93E1-1AF44C99F2F1}">
      <dgm:prSet/>
      <dgm:spPr/>
    </dgm:pt>
    <dgm:pt modelId="{CB6E2DE3-6C36-45B1-942E-6E17EC45DC40}">
      <dgm:prSet phldrT="[Text]"/>
      <dgm:spPr/>
      <dgm:t>
        <a:bodyPr/>
        <a:lstStyle/>
        <a:p>
          <a:r>
            <a:rPr lang="de-DE" dirty="0" smtClean="0"/>
            <a:t>Örtlich verfügbare Pflegeberatung</a:t>
          </a:r>
          <a:endParaRPr lang="de-DE" dirty="0"/>
        </a:p>
      </dgm:t>
    </dgm:pt>
    <dgm:pt modelId="{893A7820-AD71-4E8B-BAE3-80E50C550DF5}" type="parTrans" cxnId="{59B46CE6-AE33-4871-8DBA-9E5EC3E34F0D}">
      <dgm:prSet/>
      <dgm:spPr/>
    </dgm:pt>
    <dgm:pt modelId="{1416A9E5-842A-4432-8FD6-21F2DFE7C1D6}" type="sibTrans" cxnId="{59B46CE6-AE33-4871-8DBA-9E5EC3E34F0D}">
      <dgm:prSet/>
      <dgm:spPr/>
    </dgm:pt>
    <dgm:pt modelId="{1CC5EF64-7B5D-4F5B-88B6-39B88D7D57A2}">
      <dgm:prSet phldrT="[Text]"/>
      <dgm:spPr/>
      <dgm:t>
        <a:bodyPr/>
        <a:lstStyle/>
        <a:p>
          <a:r>
            <a:rPr lang="de-DE" dirty="0" smtClean="0"/>
            <a:t>Kooperations-vereinbarung</a:t>
          </a:r>
          <a:endParaRPr lang="de-DE" dirty="0"/>
        </a:p>
      </dgm:t>
    </dgm:pt>
    <dgm:pt modelId="{75AEC544-EE13-42D6-8ACC-944BB23BB3C0}" type="parTrans" cxnId="{D6D8973E-16AC-41F4-85B2-DD60E60B850A}">
      <dgm:prSet/>
      <dgm:spPr/>
    </dgm:pt>
    <dgm:pt modelId="{380D3883-C2EA-48A1-8165-02227D5E86C7}" type="sibTrans" cxnId="{D6D8973E-16AC-41F4-85B2-DD60E60B850A}">
      <dgm:prSet/>
      <dgm:spPr/>
    </dgm:pt>
    <dgm:pt modelId="{426F829E-8966-41C1-9058-067326A842CB}">
      <dgm:prSet phldrT="[Text]"/>
      <dgm:spPr/>
      <dgm:t>
        <a:bodyPr/>
        <a:lstStyle/>
        <a:p>
          <a:r>
            <a:rPr lang="de-DE" dirty="0" smtClean="0"/>
            <a:t>CM basierte Arbeitsweise</a:t>
          </a:r>
          <a:endParaRPr lang="de-DE" dirty="0"/>
        </a:p>
      </dgm:t>
    </dgm:pt>
    <dgm:pt modelId="{B1BE0969-91FE-4C29-AA0B-448FE7C7B42E}" type="parTrans" cxnId="{F343BA6F-1421-4C74-A5B7-C35B972F37F4}">
      <dgm:prSet/>
      <dgm:spPr/>
    </dgm:pt>
    <dgm:pt modelId="{53F45C59-359E-4890-B900-D24939527BC4}" type="sibTrans" cxnId="{F343BA6F-1421-4C74-A5B7-C35B972F37F4}">
      <dgm:prSet/>
      <dgm:spPr/>
    </dgm:pt>
    <dgm:pt modelId="{6D3E5F12-1B67-419D-9369-E5FE535CF33B}">
      <dgm:prSet phldrT="[Text]"/>
      <dgm:spPr/>
      <dgm:t>
        <a:bodyPr/>
        <a:lstStyle/>
        <a:p>
          <a:r>
            <a:rPr lang="de-DE" dirty="0" smtClean="0"/>
            <a:t>Standards</a:t>
          </a:r>
          <a:endParaRPr lang="de-DE" dirty="0"/>
        </a:p>
      </dgm:t>
    </dgm:pt>
    <dgm:pt modelId="{71D42B0C-B3A4-4F36-B541-D9BFC5C0BFA6}" type="parTrans" cxnId="{9E204EAF-6A66-45D4-A9C0-2FC2D5669BCF}">
      <dgm:prSet/>
      <dgm:spPr/>
    </dgm:pt>
    <dgm:pt modelId="{10BDA553-5B34-4A8A-82A7-CDEE5147405B}" type="sibTrans" cxnId="{9E204EAF-6A66-45D4-A9C0-2FC2D5669BCF}">
      <dgm:prSet/>
      <dgm:spPr/>
    </dgm:pt>
    <dgm:pt modelId="{6FDD28F1-1793-4E93-B898-9BDE655AF06C}">
      <dgm:prSet phldrT="[Text]"/>
      <dgm:spPr/>
      <dgm:t>
        <a:bodyPr/>
        <a:lstStyle/>
        <a:p>
          <a:r>
            <a:rPr lang="de-DE" dirty="0" smtClean="0"/>
            <a:t>Kooperations- und Koordinationsstrukturen</a:t>
          </a:r>
          <a:endParaRPr lang="de-DE" dirty="0"/>
        </a:p>
      </dgm:t>
    </dgm:pt>
    <dgm:pt modelId="{D88EC6F1-A72B-4C31-8D68-79DCAD3287BB}" type="parTrans" cxnId="{B97A1AC3-E0A9-4A04-9A1A-8F68399C3826}">
      <dgm:prSet/>
      <dgm:spPr/>
    </dgm:pt>
    <dgm:pt modelId="{8600F39F-138B-4CA5-AF78-B74B27B9CDEE}" type="sibTrans" cxnId="{B97A1AC3-E0A9-4A04-9A1A-8F68399C3826}">
      <dgm:prSet/>
      <dgm:spPr/>
    </dgm:pt>
    <dgm:pt modelId="{D15285B5-8CE4-40AA-8969-AC8CE6593E2D}">
      <dgm:prSet phldrT="[Text]"/>
      <dgm:spPr/>
      <dgm:t>
        <a:bodyPr/>
        <a:lstStyle/>
        <a:p>
          <a:r>
            <a:rPr lang="de-DE" dirty="0" smtClean="0"/>
            <a:t>Systematische Auswertung der Case Management Befunde</a:t>
          </a:r>
          <a:endParaRPr lang="de-DE" dirty="0"/>
        </a:p>
      </dgm:t>
    </dgm:pt>
    <dgm:pt modelId="{6202928D-2222-4B65-BC89-56271CB8E073}" type="parTrans" cxnId="{0AE2E57E-683D-412E-9CC7-00CACAAB95BA}">
      <dgm:prSet/>
      <dgm:spPr/>
    </dgm:pt>
    <dgm:pt modelId="{C09B7A30-D7B6-4BB3-B25E-D6EC6F401144}" type="sibTrans" cxnId="{0AE2E57E-683D-412E-9CC7-00CACAAB95BA}">
      <dgm:prSet/>
      <dgm:spPr/>
    </dgm:pt>
    <dgm:pt modelId="{05FF3C60-C849-4B39-8F6C-FD488CB569EA}">
      <dgm:prSet phldrT="[Text]"/>
      <dgm:spPr/>
      <dgm:t>
        <a:bodyPr/>
        <a:lstStyle/>
        <a:p>
          <a:r>
            <a:rPr lang="de-DE" dirty="0" smtClean="0"/>
            <a:t>Identifizierung von Versorgungs-bedarfen und -lücken</a:t>
          </a:r>
          <a:endParaRPr lang="de-DE" dirty="0"/>
        </a:p>
      </dgm:t>
    </dgm:pt>
    <dgm:pt modelId="{2B45AFE2-2A70-4F43-8787-5AA50E3ED382}" type="parTrans" cxnId="{1F160EAF-A7A7-4F0B-BF37-712E373E9F60}">
      <dgm:prSet/>
      <dgm:spPr/>
    </dgm:pt>
    <dgm:pt modelId="{BF9CA06A-0AB1-4618-8F79-0EA166C6BBBB}" type="sibTrans" cxnId="{1F160EAF-A7A7-4F0B-BF37-712E373E9F60}">
      <dgm:prSet/>
      <dgm:spPr/>
    </dgm:pt>
    <dgm:pt modelId="{7E906C47-547D-44D8-9572-2035E9146AA1}">
      <dgm:prSet phldrT="[Text]"/>
      <dgm:spPr/>
      <dgm:t>
        <a:bodyPr/>
        <a:lstStyle/>
        <a:p>
          <a:r>
            <a:rPr lang="de-DE" dirty="0" smtClean="0"/>
            <a:t>Pflegekonferenzen</a:t>
          </a:r>
          <a:endParaRPr lang="de-DE" dirty="0"/>
        </a:p>
      </dgm:t>
    </dgm:pt>
    <dgm:pt modelId="{2930BB18-46FA-4B43-A5BE-B0928D0319F5}" type="parTrans" cxnId="{1512A24E-8B08-4D6B-88C6-4C99720551C5}">
      <dgm:prSet/>
      <dgm:spPr/>
    </dgm:pt>
    <dgm:pt modelId="{B001CA85-0FC0-48D3-B52A-67EBB978548A}" type="sibTrans" cxnId="{1512A24E-8B08-4D6B-88C6-4C99720551C5}">
      <dgm:prSet/>
      <dgm:spPr/>
    </dgm:pt>
    <dgm:pt modelId="{C7853566-315A-4934-B50B-759D8E016C1D}">
      <dgm:prSet phldrT="[Text]"/>
      <dgm:spPr/>
      <dgm:t>
        <a:bodyPr/>
        <a:lstStyle/>
        <a:p>
          <a:r>
            <a:rPr lang="de-DE" dirty="0" smtClean="0"/>
            <a:t>Örtliche AGs pp</a:t>
          </a:r>
          <a:endParaRPr lang="de-DE" dirty="0"/>
        </a:p>
      </dgm:t>
    </dgm:pt>
    <dgm:pt modelId="{64B8AF85-DA7B-4F1F-B3D9-1174AFBEF4C8}" type="parTrans" cxnId="{A4E1DAED-2887-4671-BB1A-8F6D3128E1AA}">
      <dgm:prSet/>
      <dgm:spPr/>
    </dgm:pt>
    <dgm:pt modelId="{CE92C90D-BA6B-4825-BFFA-BE699E2BDAEF}" type="sibTrans" cxnId="{A4E1DAED-2887-4671-BB1A-8F6D3128E1AA}">
      <dgm:prSet/>
      <dgm:spPr/>
    </dgm:pt>
    <dgm:pt modelId="{E2C412F9-32EE-409F-AD12-6DD674543C90}">
      <dgm:prSet phldrT="[Text]"/>
      <dgm:spPr/>
      <dgm:t>
        <a:bodyPr/>
        <a:lstStyle/>
        <a:p>
          <a:r>
            <a:rPr lang="de-DE" dirty="0" smtClean="0"/>
            <a:t>Besetzung wohlfahrtspluralistisch</a:t>
          </a:r>
          <a:endParaRPr lang="de-DE" dirty="0"/>
        </a:p>
      </dgm:t>
    </dgm:pt>
    <dgm:pt modelId="{F6D5AC2E-C33B-476B-A412-3CB9D9675FF5}" type="parTrans" cxnId="{C33A1036-25BD-4890-AF52-0CBD85F575F2}">
      <dgm:prSet/>
      <dgm:spPr/>
    </dgm:pt>
    <dgm:pt modelId="{6A2DBACC-2BF0-4A0F-A155-B9DEA4D13DB6}" type="sibTrans" cxnId="{C33A1036-25BD-4890-AF52-0CBD85F575F2}">
      <dgm:prSet/>
      <dgm:spPr/>
    </dgm:pt>
    <dgm:pt modelId="{E49B4929-66A9-4A96-B1A7-B2ACA8E6C73D}">
      <dgm:prSet phldrT="[Text]"/>
      <dgm:spPr/>
      <dgm:t>
        <a:bodyPr/>
        <a:lstStyle/>
        <a:p>
          <a:r>
            <a:rPr lang="de-DE" dirty="0" smtClean="0"/>
            <a:t>Leistungsträger</a:t>
          </a:r>
          <a:endParaRPr lang="de-DE" dirty="0"/>
        </a:p>
      </dgm:t>
    </dgm:pt>
    <dgm:pt modelId="{68EA47EA-9E90-4F3A-892F-70682682F022}" type="parTrans" cxnId="{FDFF4920-118E-4891-9D40-003F9F571BEE}">
      <dgm:prSet/>
      <dgm:spPr/>
    </dgm:pt>
    <dgm:pt modelId="{56B37C5D-9C69-4D22-8C9F-244D667B5160}" type="sibTrans" cxnId="{FDFF4920-118E-4891-9D40-003F9F571BEE}">
      <dgm:prSet/>
      <dgm:spPr/>
    </dgm:pt>
    <dgm:pt modelId="{9C599270-6900-49F2-9076-137986F7FE06}">
      <dgm:prSet phldrT="[Text]"/>
      <dgm:spPr/>
      <dgm:t>
        <a:bodyPr/>
        <a:lstStyle/>
        <a:p>
          <a:r>
            <a:rPr lang="de-DE" dirty="0" smtClean="0"/>
            <a:t>Leistungserbringer</a:t>
          </a:r>
          <a:endParaRPr lang="de-DE" dirty="0"/>
        </a:p>
      </dgm:t>
    </dgm:pt>
    <dgm:pt modelId="{31BB7960-CD11-46A5-9548-D88CA19F4325}" type="parTrans" cxnId="{D449589A-A882-4B72-B49B-D7D2DFEB0D69}">
      <dgm:prSet/>
      <dgm:spPr/>
    </dgm:pt>
    <dgm:pt modelId="{11EE00E8-8758-4DCD-9165-242952BC3609}" type="sibTrans" cxnId="{D449589A-A882-4B72-B49B-D7D2DFEB0D69}">
      <dgm:prSet/>
      <dgm:spPr/>
    </dgm:pt>
    <dgm:pt modelId="{3AF56B58-9412-47B2-8662-A6C02DBBE174}">
      <dgm:prSet phldrT="[Text]"/>
      <dgm:spPr/>
      <dgm:t>
        <a:bodyPr/>
        <a:lstStyle/>
        <a:p>
          <a:r>
            <a:rPr lang="de-DE" dirty="0" smtClean="0"/>
            <a:t>Selbsthilfe</a:t>
          </a:r>
          <a:endParaRPr lang="de-DE" dirty="0"/>
        </a:p>
      </dgm:t>
    </dgm:pt>
    <dgm:pt modelId="{863C1DF6-E524-41B6-A54B-9BB74B94FB8D}" type="parTrans" cxnId="{49E77FC1-590A-45A5-AE2E-2CE304602C15}">
      <dgm:prSet/>
      <dgm:spPr/>
    </dgm:pt>
    <dgm:pt modelId="{2E517824-BE35-4BF3-8227-C26C610CE6EC}" type="sibTrans" cxnId="{49E77FC1-590A-45A5-AE2E-2CE304602C15}">
      <dgm:prSet/>
      <dgm:spPr/>
    </dgm:pt>
    <dgm:pt modelId="{0DCCCAB9-43DD-474C-8255-C3992D143703}">
      <dgm:prSet phldrT="[Text]"/>
      <dgm:spPr/>
      <dgm:t>
        <a:bodyPr/>
        <a:lstStyle/>
        <a:p>
          <a:r>
            <a:rPr lang="de-DE" dirty="0" smtClean="0"/>
            <a:t>Zivilgesellschaft</a:t>
          </a:r>
          <a:endParaRPr lang="de-DE" dirty="0"/>
        </a:p>
      </dgm:t>
    </dgm:pt>
    <dgm:pt modelId="{0DFF3A2F-BDA4-4FEB-8A8D-FE8283C3317A}" type="parTrans" cxnId="{E73DC959-4BD0-4DDE-A4C3-1877939ECCBB}">
      <dgm:prSet/>
      <dgm:spPr/>
    </dgm:pt>
    <dgm:pt modelId="{12DBBC8B-20ED-4F46-901A-F2CA9473520A}" type="sibTrans" cxnId="{E73DC959-4BD0-4DDE-A4C3-1877939ECCBB}">
      <dgm:prSet/>
      <dgm:spPr/>
    </dgm:pt>
    <dgm:pt modelId="{F463A1BF-743D-4791-AEBB-7D2A9137C96F}">
      <dgm:prSet phldrT="[Text]"/>
      <dgm:spPr/>
      <dgm:t>
        <a:bodyPr/>
        <a:lstStyle/>
        <a:p>
          <a:r>
            <a:rPr lang="de-DE" dirty="0" smtClean="0"/>
            <a:t>Federführung: Kommunen</a:t>
          </a:r>
          <a:endParaRPr lang="de-DE" dirty="0"/>
        </a:p>
      </dgm:t>
    </dgm:pt>
    <dgm:pt modelId="{9167383E-9651-4FB9-AB35-28D104259482}" type="parTrans" cxnId="{46BE0A07-7C31-43D3-BCFC-E6AC32A5CFDA}">
      <dgm:prSet/>
      <dgm:spPr/>
    </dgm:pt>
    <dgm:pt modelId="{04CF6727-AFFC-4453-BC73-61AC0129308A}" type="sibTrans" cxnId="{46BE0A07-7C31-43D3-BCFC-E6AC32A5CFDA}">
      <dgm:prSet/>
      <dgm:spPr/>
    </dgm:pt>
    <dgm:pt modelId="{0A0FC01A-D2B6-41CD-AC9F-12283E76F12B}">
      <dgm:prSet phldrT="[Text]"/>
      <dgm:spPr/>
      <dgm:t>
        <a:bodyPr/>
        <a:lstStyle/>
        <a:p>
          <a:r>
            <a:rPr lang="de-DE" dirty="0" smtClean="0"/>
            <a:t>Qualifiziertes Konzept</a:t>
          </a:r>
          <a:endParaRPr lang="de-DE" dirty="0"/>
        </a:p>
      </dgm:t>
    </dgm:pt>
    <dgm:pt modelId="{B3098A7D-4098-4BCB-B9CC-1E50E9C51793}" type="parTrans" cxnId="{F99FEF24-9630-40F4-823F-A6F4BE7F329E}">
      <dgm:prSet/>
      <dgm:spPr/>
    </dgm:pt>
    <dgm:pt modelId="{BB045137-CBF8-4086-A02A-56114A8E6FF8}" type="sibTrans" cxnId="{F99FEF24-9630-40F4-823F-A6F4BE7F329E}">
      <dgm:prSet/>
      <dgm:spPr/>
    </dgm:pt>
    <dgm:pt modelId="{DB1ADC7D-1119-44B9-AD53-FB1FF0FBBC88}">
      <dgm:prSet phldrT="[Text]"/>
      <dgm:spPr/>
      <dgm:t>
        <a:bodyPr/>
        <a:lstStyle/>
        <a:p>
          <a:r>
            <a:rPr lang="de-DE" dirty="0" smtClean="0"/>
            <a:t>Vernetzung mit Care und Case Management</a:t>
          </a:r>
          <a:endParaRPr lang="de-DE" dirty="0"/>
        </a:p>
      </dgm:t>
    </dgm:pt>
    <dgm:pt modelId="{1215EFD0-7A56-4219-91ED-F13C9401A747}" type="parTrans" cxnId="{D2D58201-8E30-43F6-BAB2-C7ECADB7B73C}">
      <dgm:prSet/>
      <dgm:spPr/>
    </dgm:pt>
    <dgm:pt modelId="{7834E881-6783-47CD-A16E-0657C8A9367E}" type="sibTrans" cxnId="{D2D58201-8E30-43F6-BAB2-C7ECADB7B73C}">
      <dgm:prSet/>
      <dgm:spPr/>
    </dgm:pt>
    <dgm:pt modelId="{F69E3CA5-0B7C-4A5D-887B-D80E4E24C139}">
      <dgm:prSet phldrT="[Text]"/>
      <dgm:spPr/>
      <dgm:t>
        <a:bodyPr/>
        <a:lstStyle/>
        <a:p>
          <a:r>
            <a:rPr lang="de-DE" dirty="0" smtClean="0"/>
            <a:t>Innovationsorientiert </a:t>
          </a:r>
          <a:endParaRPr lang="de-DE" dirty="0"/>
        </a:p>
      </dgm:t>
    </dgm:pt>
    <dgm:pt modelId="{3E1E18BD-6A6E-4732-89F0-C230E7AB420B}" type="sibTrans" cxnId="{6BB10836-0190-4855-8730-5C066BF12C88}">
      <dgm:prSet/>
      <dgm:spPr/>
      <dgm:t>
        <a:bodyPr/>
        <a:lstStyle/>
        <a:p>
          <a:endParaRPr lang="de-DE"/>
        </a:p>
      </dgm:t>
    </dgm:pt>
    <dgm:pt modelId="{A3D13BB1-C224-4376-8496-618F4586A02D}" type="parTrans" cxnId="{6BB10836-0190-4855-8730-5C066BF12C88}">
      <dgm:prSet/>
      <dgm:spPr/>
      <dgm:t>
        <a:bodyPr/>
        <a:lstStyle/>
        <a:p>
          <a:endParaRPr lang="de-DE"/>
        </a:p>
      </dgm:t>
    </dgm:pt>
    <dgm:pt modelId="{B8E52499-2893-4D21-95F8-B1308E0D539E}">
      <dgm:prSet phldrT="[Text]"/>
      <dgm:spPr/>
      <dgm:t>
        <a:bodyPr/>
        <a:lstStyle/>
        <a:p>
          <a:r>
            <a:rPr lang="de-DE" dirty="0" smtClean="0"/>
            <a:t>Altenhilfeinfrastruktur</a:t>
          </a:r>
          <a:endParaRPr lang="de-DE" dirty="0"/>
        </a:p>
      </dgm:t>
    </dgm:pt>
    <dgm:pt modelId="{0F86AB34-B935-4A60-94EB-7553148838B9}" type="parTrans" cxnId="{377DA3F4-78AE-4E37-98D7-79D2CAE339FD}">
      <dgm:prSet/>
      <dgm:spPr/>
    </dgm:pt>
    <dgm:pt modelId="{884FBF55-5F8A-4C70-AB5C-F9D8D9F994F6}" type="sibTrans" cxnId="{377DA3F4-78AE-4E37-98D7-79D2CAE339FD}">
      <dgm:prSet/>
      <dgm:spPr/>
    </dgm:pt>
    <dgm:pt modelId="{CD6B48FA-FF47-4120-8C6C-40338782F5D8}">
      <dgm:prSet phldrT="[Text]"/>
      <dgm:spPr/>
      <dgm:t>
        <a:bodyPr/>
        <a:lstStyle/>
        <a:p>
          <a:r>
            <a:rPr lang="de-DE" dirty="0" smtClean="0"/>
            <a:t>Beratung</a:t>
          </a:r>
          <a:endParaRPr lang="de-DE" dirty="0"/>
        </a:p>
      </dgm:t>
    </dgm:pt>
    <dgm:pt modelId="{05F7E2BC-8348-43C4-B2E4-70E8ABD533A7}" type="parTrans" cxnId="{158E7652-83E5-4E06-9634-37E81BA3DC47}">
      <dgm:prSet/>
      <dgm:spPr/>
    </dgm:pt>
    <dgm:pt modelId="{E28DF484-E9CD-4009-B39B-78C216121818}" type="sibTrans" cxnId="{158E7652-83E5-4E06-9634-37E81BA3DC47}">
      <dgm:prSet/>
      <dgm:spPr/>
    </dgm:pt>
    <dgm:pt modelId="{B668DC53-3885-4BBC-A767-B3BB8989DC33}">
      <dgm:prSet phldrT="[Text]"/>
      <dgm:spPr/>
      <dgm:t>
        <a:bodyPr/>
        <a:lstStyle/>
        <a:p>
          <a:r>
            <a:rPr lang="de-DE" dirty="0" smtClean="0"/>
            <a:t>Ggf. Seniorenbeirat</a:t>
          </a:r>
          <a:endParaRPr lang="de-DE" dirty="0"/>
        </a:p>
      </dgm:t>
    </dgm:pt>
    <dgm:pt modelId="{DCEE0ECC-0ECE-44F4-83FC-F47E773391F4}" type="parTrans" cxnId="{93667379-BAF1-4430-89A1-2D307FCA76B7}">
      <dgm:prSet/>
      <dgm:spPr/>
    </dgm:pt>
    <dgm:pt modelId="{542ED983-B09F-4EA9-94C9-07BCBD8439BA}" type="sibTrans" cxnId="{93667379-BAF1-4430-89A1-2D307FCA76B7}">
      <dgm:prSet/>
      <dgm:spPr/>
    </dgm:pt>
    <dgm:pt modelId="{15D0E946-B333-4CC5-959B-E72EBB38BFE3}">
      <dgm:prSet phldrT="[Text]"/>
      <dgm:spPr/>
      <dgm:t>
        <a:bodyPr/>
        <a:lstStyle/>
        <a:p>
          <a:r>
            <a:rPr lang="de-DE" dirty="0" smtClean="0"/>
            <a:t>Treffpunkte</a:t>
          </a:r>
          <a:endParaRPr lang="de-DE" dirty="0"/>
        </a:p>
      </dgm:t>
    </dgm:pt>
    <dgm:pt modelId="{D3434800-A247-40D0-BD79-82B236CB4412}" type="parTrans" cxnId="{0AF6C1BD-5F95-4DCB-A8E4-C983359389F1}">
      <dgm:prSet/>
      <dgm:spPr/>
    </dgm:pt>
    <dgm:pt modelId="{F6ED460A-8616-4E1D-B907-6ABFDDE08F9A}" type="sibTrans" cxnId="{0AF6C1BD-5F95-4DCB-A8E4-C983359389F1}">
      <dgm:prSet/>
      <dgm:spPr/>
    </dgm:pt>
    <dgm:pt modelId="{BB4D493C-F0C4-4E96-BBB6-DC64193D36C7}">
      <dgm:prSet phldrT="[Text]"/>
      <dgm:spPr/>
      <dgm:t>
        <a:bodyPr/>
        <a:lstStyle/>
        <a:p>
          <a:r>
            <a:rPr lang="de-DE" dirty="0" smtClean="0"/>
            <a:t>Bildungsangebote</a:t>
          </a:r>
          <a:endParaRPr lang="de-DE" dirty="0"/>
        </a:p>
      </dgm:t>
    </dgm:pt>
    <dgm:pt modelId="{513C587C-D55E-4D14-A9D9-28E0DD80DF44}" type="parTrans" cxnId="{BD84DF9B-0FD1-4CBE-915D-DDA7BFD222D3}">
      <dgm:prSet/>
      <dgm:spPr/>
    </dgm:pt>
    <dgm:pt modelId="{1B42F3C6-1463-4B52-8F63-B98229ECE12F}" type="sibTrans" cxnId="{BD84DF9B-0FD1-4CBE-915D-DDA7BFD222D3}">
      <dgm:prSet/>
      <dgm:spPr/>
    </dgm:pt>
    <dgm:pt modelId="{67E5994C-1854-4D2F-99E6-9239A56C4A9F}">
      <dgm:prSet phldrT="[Text]"/>
      <dgm:spPr/>
      <dgm:t>
        <a:bodyPr/>
        <a:lstStyle/>
        <a:p>
          <a:r>
            <a:rPr lang="de-DE" dirty="0" smtClean="0"/>
            <a:t>Engagement-förderung</a:t>
          </a:r>
          <a:endParaRPr lang="de-DE" dirty="0"/>
        </a:p>
      </dgm:t>
    </dgm:pt>
    <dgm:pt modelId="{03CCA815-6B99-4274-8978-0B68A6E3B1F1}" type="parTrans" cxnId="{778E613C-0563-43FC-A836-FA4C4C4CBFA8}">
      <dgm:prSet/>
      <dgm:spPr/>
    </dgm:pt>
    <dgm:pt modelId="{9593208D-20D2-4697-B57F-75997826EA7C}" type="sibTrans" cxnId="{778E613C-0563-43FC-A836-FA4C4C4CBFA8}">
      <dgm:prSet/>
      <dgm:spPr/>
    </dgm:pt>
    <dgm:pt modelId="{2AE9F070-BCDD-4B93-8DED-51BBCD8D26C7}">
      <dgm:prSet phldrT="[Text]"/>
      <dgm:spPr/>
      <dgm:t>
        <a:bodyPr/>
        <a:lstStyle/>
        <a:p>
          <a:r>
            <a:rPr lang="de-DE" dirty="0" smtClean="0"/>
            <a:t>Teilhabe</a:t>
          </a:r>
          <a:endParaRPr lang="de-DE" dirty="0"/>
        </a:p>
      </dgm:t>
    </dgm:pt>
    <dgm:pt modelId="{73CBC56D-B370-4D3C-9FC9-AA400BFB6438}" type="parTrans" cxnId="{B188350E-0C53-4911-A942-FF4EEDA1B73D}">
      <dgm:prSet/>
      <dgm:spPr/>
    </dgm:pt>
    <dgm:pt modelId="{54D7B610-022C-47AE-A0C9-61A73EC0F498}" type="sibTrans" cxnId="{B188350E-0C53-4911-A942-FF4EEDA1B73D}">
      <dgm:prSet/>
      <dgm:spPr/>
    </dgm:pt>
    <dgm:pt modelId="{3542DEC9-129B-405E-B772-351B250D566B}">
      <dgm:prSet phldrT="[Text]"/>
      <dgm:spPr/>
      <dgm:t>
        <a:bodyPr/>
        <a:lstStyle/>
        <a:p>
          <a:r>
            <a:rPr lang="de-DE" dirty="0" smtClean="0"/>
            <a:t>Teilhabeplanung</a:t>
          </a:r>
          <a:endParaRPr lang="de-DE" dirty="0"/>
        </a:p>
      </dgm:t>
    </dgm:pt>
    <dgm:pt modelId="{BC4E1BD1-0128-4EDA-846F-394E4A8C9BCA}" type="parTrans" cxnId="{4704C744-869A-4CF7-A94F-E762E23C6841}">
      <dgm:prSet/>
      <dgm:spPr/>
    </dgm:pt>
    <dgm:pt modelId="{104AE843-A0A9-4DB2-9FDC-319BBA78D79F}" type="sibTrans" cxnId="{4704C744-869A-4CF7-A94F-E762E23C6841}">
      <dgm:prSet/>
      <dgm:spPr/>
    </dgm:pt>
    <dgm:pt modelId="{A58A1484-9524-4C96-8703-08FAD1BACC32}">
      <dgm:prSet phldrT="[Text]"/>
      <dgm:spPr/>
      <dgm:t>
        <a:bodyPr/>
        <a:lstStyle/>
        <a:p>
          <a:r>
            <a:rPr lang="de-DE" dirty="0" smtClean="0"/>
            <a:t>Assistenzdienste</a:t>
          </a:r>
          <a:endParaRPr lang="de-DE" dirty="0"/>
        </a:p>
      </dgm:t>
    </dgm:pt>
    <dgm:pt modelId="{16967758-FA8F-4E24-BA0A-18E1194D30E2}" type="parTrans" cxnId="{56989C83-84B0-45F0-BA29-1E0CEB9688EC}">
      <dgm:prSet/>
      <dgm:spPr/>
    </dgm:pt>
    <dgm:pt modelId="{827688DB-75D5-4AF9-AFB9-86D18F987851}" type="sibTrans" cxnId="{56989C83-84B0-45F0-BA29-1E0CEB9688EC}">
      <dgm:prSet/>
      <dgm:spPr/>
    </dgm:pt>
    <dgm:pt modelId="{012BC893-90AD-4FBC-8FA0-221695A1CE3F}">
      <dgm:prSet phldrT="[Text]"/>
      <dgm:spPr/>
      <dgm:t>
        <a:bodyPr/>
        <a:lstStyle/>
        <a:p>
          <a:r>
            <a:rPr lang="de-DE" dirty="0" smtClean="0"/>
            <a:t>Vernetzung Teilhabe / Pflege: Servicestellen</a:t>
          </a:r>
          <a:endParaRPr lang="de-DE" dirty="0"/>
        </a:p>
      </dgm:t>
    </dgm:pt>
    <dgm:pt modelId="{11F9006A-1631-4ACE-80C3-2CF2DA200BB9}" type="parTrans" cxnId="{FA97EA9D-87F9-4365-9E29-8EED4D43E56E}">
      <dgm:prSet/>
      <dgm:spPr/>
    </dgm:pt>
    <dgm:pt modelId="{2A43DF44-6276-4776-A954-614DDF69EB3D}" type="sibTrans" cxnId="{FA97EA9D-87F9-4365-9E29-8EED4D43E56E}">
      <dgm:prSet/>
      <dgm:spPr/>
    </dgm:pt>
    <dgm:pt modelId="{5ABA0537-5672-472B-9B57-F5D7EDF6483F}">
      <dgm:prSet phldrT="[Text]"/>
      <dgm:spPr/>
      <dgm:t>
        <a:bodyPr/>
        <a:lstStyle/>
        <a:p>
          <a:r>
            <a:rPr lang="de-DE" dirty="0" smtClean="0"/>
            <a:t>Betreuung</a:t>
          </a:r>
          <a:endParaRPr lang="de-DE" dirty="0"/>
        </a:p>
      </dgm:t>
    </dgm:pt>
    <dgm:pt modelId="{181E3CE9-DB26-491F-ADAD-B82D2E6109AB}" type="parTrans" cxnId="{8B83D078-5B61-446A-9199-42EED7FA8235}">
      <dgm:prSet/>
      <dgm:spPr/>
    </dgm:pt>
    <dgm:pt modelId="{EF9328CC-303F-426D-AA35-65C618CF0B61}" type="sibTrans" cxnId="{8B83D078-5B61-446A-9199-42EED7FA8235}">
      <dgm:prSet/>
      <dgm:spPr/>
    </dgm:pt>
    <dgm:pt modelId="{9362CE2E-E9EC-465C-A541-FA445026FB33}">
      <dgm:prSet phldrT="[Text]"/>
      <dgm:spPr/>
      <dgm:t>
        <a:bodyPr/>
        <a:lstStyle/>
        <a:p>
          <a:r>
            <a:rPr lang="de-DE" dirty="0" smtClean="0"/>
            <a:t>Erwachsenenschutz Aktivitäten</a:t>
          </a:r>
          <a:endParaRPr lang="de-DE" dirty="0"/>
        </a:p>
      </dgm:t>
    </dgm:pt>
    <dgm:pt modelId="{5EBD50D9-1F6C-4CC0-A56C-523C41937D43}" type="parTrans" cxnId="{ED7B6863-0031-49D0-B650-4915E068C64D}">
      <dgm:prSet/>
      <dgm:spPr/>
    </dgm:pt>
    <dgm:pt modelId="{27343B96-46C3-44D4-9A75-5DB18DD7A40B}" type="sibTrans" cxnId="{ED7B6863-0031-49D0-B650-4915E068C64D}">
      <dgm:prSet/>
      <dgm:spPr/>
    </dgm:pt>
    <dgm:pt modelId="{BA0E2121-0AE6-4104-A167-AB9DBFC05A04}">
      <dgm:prSet phldrT="[Text]"/>
      <dgm:spPr/>
      <dgm:t>
        <a:bodyPr/>
        <a:lstStyle/>
        <a:p>
          <a:r>
            <a:rPr lang="de-DE" dirty="0" smtClean="0"/>
            <a:t>Betreuungsbehörden vernetzt mit Pflege</a:t>
          </a:r>
          <a:endParaRPr lang="de-DE" dirty="0"/>
        </a:p>
      </dgm:t>
    </dgm:pt>
    <dgm:pt modelId="{8F3556ED-1295-4B72-8190-29BBF87849F3}" type="parTrans" cxnId="{3BBFE228-A52C-4253-995F-6F5A02C8FE6D}">
      <dgm:prSet/>
      <dgm:spPr/>
    </dgm:pt>
    <dgm:pt modelId="{6ADB7436-5BDF-440C-A61B-18523C842993}" type="sibTrans" cxnId="{3BBFE228-A52C-4253-995F-6F5A02C8FE6D}">
      <dgm:prSet/>
      <dgm:spPr/>
    </dgm:pt>
    <dgm:pt modelId="{1CF4A1B1-694A-47A9-9145-26B0510801B8}" type="pres">
      <dgm:prSet presAssocID="{B2996EBD-F25C-4520-8309-16ED4EB75723}" presName="theList" presStyleCnt="0">
        <dgm:presLayoutVars>
          <dgm:dir/>
          <dgm:animLvl val="lvl"/>
          <dgm:resizeHandles val="exact"/>
        </dgm:presLayoutVars>
      </dgm:prSet>
      <dgm:spPr/>
      <dgm:t>
        <a:bodyPr/>
        <a:lstStyle/>
        <a:p>
          <a:endParaRPr lang="de-DE"/>
        </a:p>
      </dgm:t>
    </dgm:pt>
    <dgm:pt modelId="{34D39602-D152-4900-ABEA-3E2033BBC3A0}" type="pres">
      <dgm:prSet presAssocID="{2E93F1D7-40AA-43F0-BCE8-66D2CB8F2D39}" presName="compNode" presStyleCnt="0"/>
      <dgm:spPr/>
    </dgm:pt>
    <dgm:pt modelId="{92A56837-2FAD-4EE2-A29B-B4C84620F4B0}" type="pres">
      <dgm:prSet presAssocID="{2E93F1D7-40AA-43F0-BCE8-66D2CB8F2D39}" presName="aNode" presStyleLbl="bgShp" presStyleIdx="0" presStyleCnt="5"/>
      <dgm:spPr/>
      <dgm:t>
        <a:bodyPr/>
        <a:lstStyle/>
        <a:p>
          <a:endParaRPr lang="de-DE"/>
        </a:p>
      </dgm:t>
    </dgm:pt>
    <dgm:pt modelId="{16C79167-04B6-41B3-B042-938AA472013C}" type="pres">
      <dgm:prSet presAssocID="{2E93F1D7-40AA-43F0-BCE8-66D2CB8F2D39}" presName="textNode" presStyleLbl="bgShp" presStyleIdx="0" presStyleCnt="5"/>
      <dgm:spPr/>
      <dgm:t>
        <a:bodyPr/>
        <a:lstStyle/>
        <a:p>
          <a:endParaRPr lang="de-DE"/>
        </a:p>
      </dgm:t>
    </dgm:pt>
    <dgm:pt modelId="{13FD6567-D7E9-457D-89BC-BE26036CF924}" type="pres">
      <dgm:prSet presAssocID="{2E93F1D7-40AA-43F0-BCE8-66D2CB8F2D39}" presName="compChildNode" presStyleCnt="0"/>
      <dgm:spPr/>
    </dgm:pt>
    <dgm:pt modelId="{9AD68A28-FCB7-4705-B82C-543C168429CB}" type="pres">
      <dgm:prSet presAssocID="{2E93F1D7-40AA-43F0-BCE8-66D2CB8F2D39}" presName="theInnerList" presStyleCnt="0"/>
      <dgm:spPr/>
    </dgm:pt>
    <dgm:pt modelId="{D1C61764-E4DD-4A94-BDED-A11F96C86D2F}" type="pres">
      <dgm:prSet presAssocID="{79BF623A-F334-4A08-8364-A70C6FA06D89}" presName="childNode" presStyleLbl="node1" presStyleIdx="0" presStyleCnt="13">
        <dgm:presLayoutVars>
          <dgm:bulletEnabled val="1"/>
        </dgm:presLayoutVars>
      </dgm:prSet>
      <dgm:spPr/>
      <dgm:t>
        <a:bodyPr/>
        <a:lstStyle/>
        <a:p>
          <a:endParaRPr lang="de-DE"/>
        </a:p>
      </dgm:t>
    </dgm:pt>
    <dgm:pt modelId="{B356E101-F8BC-4D4E-845C-C705E03CE23B}" type="pres">
      <dgm:prSet presAssocID="{79BF623A-F334-4A08-8364-A70C6FA06D89}" presName="aSpace2" presStyleCnt="0"/>
      <dgm:spPr/>
    </dgm:pt>
    <dgm:pt modelId="{891A300D-7164-48B9-BA2F-10D96885822F}" type="pres">
      <dgm:prSet presAssocID="{F69E3CA5-0B7C-4A5D-887B-D80E4E24C139}" presName="childNode" presStyleLbl="node1" presStyleIdx="1" presStyleCnt="13">
        <dgm:presLayoutVars>
          <dgm:bulletEnabled val="1"/>
        </dgm:presLayoutVars>
      </dgm:prSet>
      <dgm:spPr/>
      <dgm:t>
        <a:bodyPr/>
        <a:lstStyle/>
        <a:p>
          <a:endParaRPr lang="de-DE"/>
        </a:p>
      </dgm:t>
    </dgm:pt>
    <dgm:pt modelId="{936905EA-F78A-477C-9487-6C893399B571}" type="pres">
      <dgm:prSet presAssocID="{2E93F1D7-40AA-43F0-BCE8-66D2CB8F2D39}" presName="aSpace" presStyleCnt="0"/>
      <dgm:spPr/>
    </dgm:pt>
    <dgm:pt modelId="{E01EF428-1161-42E5-B498-F7C216354B3B}" type="pres">
      <dgm:prSet presAssocID="{BC0F81E8-6D4A-47ED-A3F6-2FE27030ADBF}" presName="compNode" presStyleCnt="0"/>
      <dgm:spPr/>
    </dgm:pt>
    <dgm:pt modelId="{D90437DD-7D6B-47FF-8511-48FA87CAC89C}" type="pres">
      <dgm:prSet presAssocID="{BC0F81E8-6D4A-47ED-A3F6-2FE27030ADBF}" presName="aNode" presStyleLbl="bgShp" presStyleIdx="1" presStyleCnt="5"/>
      <dgm:spPr/>
      <dgm:t>
        <a:bodyPr/>
        <a:lstStyle/>
        <a:p>
          <a:endParaRPr lang="de-DE"/>
        </a:p>
      </dgm:t>
    </dgm:pt>
    <dgm:pt modelId="{61AED36B-5C21-4D1F-8AC5-6D0B7BF28538}" type="pres">
      <dgm:prSet presAssocID="{BC0F81E8-6D4A-47ED-A3F6-2FE27030ADBF}" presName="textNode" presStyleLbl="bgShp" presStyleIdx="1" presStyleCnt="5"/>
      <dgm:spPr/>
      <dgm:t>
        <a:bodyPr/>
        <a:lstStyle/>
        <a:p>
          <a:endParaRPr lang="de-DE"/>
        </a:p>
      </dgm:t>
    </dgm:pt>
    <dgm:pt modelId="{922E1DFA-B794-4EDF-82FC-3C9C4CF3E7B7}" type="pres">
      <dgm:prSet presAssocID="{BC0F81E8-6D4A-47ED-A3F6-2FE27030ADBF}" presName="compChildNode" presStyleCnt="0"/>
      <dgm:spPr/>
    </dgm:pt>
    <dgm:pt modelId="{BEB533E3-6B5A-40F8-90AF-C1B84CB3B68D}" type="pres">
      <dgm:prSet presAssocID="{BC0F81E8-6D4A-47ED-A3F6-2FE27030ADBF}" presName="theInnerList" presStyleCnt="0"/>
      <dgm:spPr/>
    </dgm:pt>
    <dgm:pt modelId="{2EE2B8CF-277B-4A65-A98D-0BA9A87EBABB}" type="pres">
      <dgm:prSet presAssocID="{7A07D0F4-A67D-434A-9ADF-3FF65C2A4FB3}" presName="childNode" presStyleLbl="node1" presStyleIdx="2" presStyleCnt="13">
        <dgm:presLayoutVars>
          <dgm:bulletEnabled val="1"/>
        </dgm:presLayoutVars>
      </dgm:prSet>
      <dgm:spPr/>
      <dgm:t>
        <a:bodyPr/>
        <a:lstStyle/>
        <a:p>
          <a:endParaRPr lang="de-DE"/>
        </a:p>
      </dgm:t>
    </dgm:pt>
    <dgm:pt modelId="{291F8D48-670E-4509-84EE-12B656FF9A71}" type="pres">
      <dgm:prSet presAssocID="{7A07D0F4-A67D-434A-9ADF-3FF65C2A4FB3}" presName="aSpace2" presStyleCnt="0"/>
      <dgm:spPr/>
    </dgm:pt>
    <dgm:pt modelId="{6C7B6BF2-092A-422D-B430-3F8C1452078A}" type="pres">
      <dgm:prSet presAssocID="{9AC5881B-84C0-4495-8713-8F71537C3D83}" presName="childNode" presStyleLbl="node1" presStyleIdx="3" presStyleCnt="13">
        <dgm:presLayoutVars>
          <dgm:bulletEnabled val="1"/>
        </dgm:presLayoutVars>
      </dgm:prSet>
      <dgm:spPr/>
      <dgm:t>
        <a:bodyPr/>
        <a:lstStyle/>
        <a:p>
          <a:endParaRPr lang="de-DE"/>
        </a:p>
      </dgm:t>
    </dgm:pt>
    <dgm:pt modelId="{56D3F8CD-0F5C-4675-A19C-7904B7553C69}" type="pres">
      <dgm:prSet presAssocID="{BC0F81E8-6D4A-47ED-A3F6-2FE27030ADBF}" presName="aSpace" presStyleCnt="0"/>
      <dgm:spPr/>
    </dgm:pt>
    <dgm:pt modelId="{96332780-43A3-4948-A3AF-B341F5FC19C7}" type="pres">
      <dgm:prSet presAssocID="{6C59325A-E3EE-4340-9E49-06DFE2193D10}" presName="compNode" presStyleCnt="0"/>
      <dgm:spPr/>
    </dgm:pt>
    <dgm:pt modelId="{17D1536C-BD03-4628-B0C7-7A50249237BF}" type="pres">
      <dgm:prSet presAssocID="{6C59325A-E3EE-4340-9E49-06DFE2193D10}" presName="aNode" presStyleLbl="bgShp" presStyleIdx="2" presStyleCnt="5"/>
      <dgm:spPr/>
      <dgm:t>
        <a:bodyPr/>
        <a:lstStyle/>
        <a:p>
          <a:endParaRPr lang="de-DE"/>
        </a:p>
      </dgm:t>
    </dgm:pt>
    <dgm:pt modelId="{341B2390-1F67-4331-BBF2-E079575DF6B5}" type="pres">
      <dgm:prSet presAssocID="{6C59325A-E3EE-4340-9E49-06DFE2193D10}" presName="textNode" presStyleLbl="bgShp" presStyleIdx="2" presStyleCnt="5"/>
      <dgm:spPr/>
      <dgm:t>
        <a:bodyPr/>
        <a:lstStyle/>
        <a:p>
          <a:endParaRPr lang="de-DE"/>
        </a:p>
      </dgm:t>
    </dgm:pt>
    <dgm:pt modelId="{D552A8E8-61C8-449B-8FD3-D61D1030BA3F}" type="pres">
      <dgm:prSet presAssocID="{6C59325A-E3EE-4340-9E49-06DFE2193D10}" presName="compChildNode" presStyleCnt="0"/>
      <dgm:spPr/>
    </dgm:pt>
    <dgm:pt modelId="{355AA35D-1DE3-4D26-9AE7-34219031E7DF}" type="pres">
      <dgm:prSet presAssocID="{6C59325A-E3EE-4340-9E49-06DFE2193D10}" presName="theInnerList" presStyleCnt="0"/>
      <dgm:spPr/>
    </dgm:pt>
    <dgm:pt modelId="{A709D558-4371-44A8-9FD3-6F5E0053920F}" type="pres">
      <dgm:prSet presAssocID="{992CB9F1-7341-491D-843F-7C95304B8D21}" presName="childNode" presStyleLbl="node1" presStyleIdx="4" presStyleCnt="13">
        <dgm:presLayoutVars>
          <dgm:bulletEnabled val="1"/>
        </dgm:presLayoutVars>
      </dgm:prSet>
      <dgm:spPr/>
      <dgm:t>
        <a:bodyPr/>
        <a:lstStyle/>
        <a:p>
          <a:endParaRPr lang="de-DE"/>
        </a:p>
      </dgm:t>
    </dgm:pt>
    <dgm:pt modelId="{8CB50B6F-482E-4954-A073-0C901F17F9F0}" type="pres">
      <dgm:prSet presAssocID="{992CB9F1-7341-491D-843F-7C95304B8D21}" presName="aSpace2" presStyleCnt="0"/>
      <dgm:spPr/>
    </dgm:pt>
    <dgm:pt modelId="{CD4C2A8D-B75D-4E70-8787-185F0DACEAC0}" type="pres">
      <dgm:prSet presAssocID="{E2C412F9-32EE-409F-AD12-6DD674543C90}" presName="childNode" presStyleLbl="node1" presStyleIdx="5" presStyleCnt="13">
        <dgm:presLayoutVars>
          <dgm:bulletEnabled val="1"/>
        </dgm:presLayoutVars>
      </dgm:prSet>
      <dgm:spPr/>
      <dgm:t>
        <a:bodyPr/>
        <a:lstStyle/>
        <a:p>
          <a:endParaRPr lang="de-DE"/>
        </a:p>
      </dgm:t>
    </dgm:pt>
    <dgm:pt modelId="{EE56126B-8A77-4570-A3A1-C20B238BFA60}" type="pres">
      <dgm:prSet presAssocID="{E2C412F9-32EE-409F-AD12-6DD674543C90}" presName="aSpace2" presStyleCnt="0"/>
      <dgm:spPr/>
    </dgm:pt>
    <dgm:pt modelId="{507DBB97-1920-482E-92D9-C49A6C37084F}" type="pres">
      <dgm:prSet presAssocID="{F463A1BF-743D-4791-AEBB-7D2A9137C96F}" presName="childNode" presStyleLbl="node1" presStyleIdx="6" presStyleCnt="13">
        <dgm:presLayoutVars>
          <dgm:bulletEnabled val="1"/>
        </dgm:presLayoutVars>
      </dgm:prSet>
      <dgm:spPr/>
      <dgm:t>
        <a:bodyPr/>
        <a:lstStyle/>
        <a:p>
          <a:endParaRPr lang="de-DE"/>
        </a:p>
      </dgm:t>
    </dgm:pt>
    <dgm:pt modelId="{6157558A-BC30-461D-AE3C-A645367D5FE7}" type="pres">
      <dgm:prSet presAssocID="{6C59325A-E3EE-4340-9E49-06DFE2193D10}" presName="aSpace" presStyleCnt="0"/>
      <dgm:spPr/>
    </dgm:pt>
    <dgm:pt modelId="{A13974FC-B1E6-4C08-BE31-0655C21A816D}" type="pres">
      <dgm:prSet presAssocID="{7C872B85-B7D7-4B88-B406-513570EF13ED}" presName="compNode" presStyleCnt="0"/>
      <dgm:spPr/>
    </dgm:pt>
    <dgm:pt modelId="{F09DF950-3327-4294-A684-6824B9E94C96}" type="pres">
      <dgm:prSet presAssocID="{7C872B85-B7D7-4B88-B406-513570EF13ED}" presName="aNode" presStyleLbl="bgShp" presStyleIdx="3" presStyleCnt="5"/>
      <dgm:spPr/>
      <dgm:t>
        <a:bodyPr/>
        <a:lstStyle/>
        <a:p>
          <a:endParaRPr lang="de-DE"/>
        </a:p>
      </dgm:t>
    </dgm:pt>
    <dgm:pt modelId="{D13AB9ED-23C2-43DF-9307-2D9CC64514E5}" type="pres">
      <dgm:prSet presAssocID="{7C872B85-B7D7-4B88-B406-513570EF13ED}" presName="textNode" presStyleLbl="bgShp" presStyleIdx="3" presStyleCnt="5"/>
      <dgm:spPr/>
      <dgm:t>
        <a:bodyPr/>
        <a:lstStyle/>
        <a:p>
          <a:endParaRPr lang="de-DE"/>
        </a:p>
      </dgm:t>
    </dgm:pt>
    <dgm:pt modelId="{D2613314-FCBB-4D05-A90A-8C29CC01C90E}" type="pres">
      <dgm:prSet presAssocID="{7C872B85-B7D7-4B88-B406-513570EF13ED}" presName="compChildNode" presStyleCnt="0"/>
      <dgm:spPr/>
    </dgm:pt>
    <dgm:pt modelId="{594A19A4-3046-4846-8130-2B415328615A}" type="pres">
      <dgm:prSet presAssocID="{7C872B85-B7D7-4B88-B406-513570EF13ED}" presName="theInnerList" presStyleCnt="0"/>
      <dgm:spPr/>
    </dgm:pt>
    <dgm:pt modelId="{DDF48916-3529-4E9E-A8E6-3A74557ABE6C}" type="pres">
      <dgm:prSet presAssocID="{CE803B83-032B-4F07-BCB4-AEFCA816E7CA}" presName="childNode" presStyleLbl="node1" presStyleIdx="7" presStyleCnt="13">
        <dgm:presLayoutVars>
          <dgm:bulletEnabled val="1"/>
        </dgm:presLayoutVars>
      </dgm:prSet>
      <dgm:spPr/>
      <dgm:t>
        <a:bodyPr/>
        <a:lstStyle/>
        <a:p>
          <a:endParaRPr lang="de-DE"/>
        </a:p>
      </dgm:t>
    </dgm:pt>
    <dgm:pt modelId="{BF259370-02AC-4740-852A-A205A0109CB0}" type="pres">
      <dgm:prSet presAssocID="{CE803B83-032B-4F07-BCB4-AEFCA816E7CA}" presName="aSpace2" presStyleCnt="0"/>
      <dgm:spPr/>
    </dgm:pt>
    <dgm:pt modelId="{272B6702-F1B7-43E8-9F3F-CBB7C9BE8B47}" type="pres">
      <dgm:prSet presAssocID="{0A0FC01A-D2B6-41CD-AC9F-12283E76F12B}" presName="childNode" presStyleLbl="node1" presStyleIdx="8" presStyleCnt="13">
        <dgm:presLayoutVars>
          <dgm:bulletEnabled val="1"/>
        </dgm:presLayoutVars>
      </dgm:prSet>
      <dgm:spPr/>
      <dgm:t>
        <a:bodyPr/>
        <a:lstStyle/>
        <a:p>
          <a:endParaRPr lang="de-DE"/>
        </a:p>
      </dgm:t>
    </dgm:pt>
    <dgm:pt modelId="{618071E5-E20E-46AD-859B-A03ADA557C06}" type="pres">
      <dgm:prSet presAssocID="{0A0FC01A-D2B6-41CD-AC9F-12283E76F12B}" presName="aSpace2" presStyleCnt="0"/>
      <dgm:spPr/>
    </dgm:pt>
    <dgm:pt modelId="{555DBEA5-E946-461B-BC26-71D4133ECA6D}" type="pres">
      <dgm:prSet presAssocID="{DB1ADC7D-1119-44B9-AD53-FB1FF0FBBC88}" presName="childNode" presStyleLbl="node1" presStyleIdx="9" presStyleCnt="13">
        <dgm:presLayoutVars>
          <dgm:bulletEnabled val="1"/>
        </dgm:presLayoutVars>
      </dgm:prSet>
      <dgm:spPr/>
      <dgm:t>
        <a:bodyPr/>
        <a:lstStyle/>
        <a:p>
          <a:endParaRPr lang="de-DE"/>
        </a:p>
      </dgm:t>
    </dgm:pt>
    <dgm:pt modelId="{5D7C6F9B-FAD6-4914-B7F0-3DA15F6F5C11}" type="pres">
      <dgm:prSet presAssocID="{7C872B85-B7D7-4B88-B406-513570EF13ED}" presName="aSpace" presStyleCnt="0"/>
      <dgm:spPr/>
    </dgm:pt>
    <dgm:pt modelId="{B0E9B9B1-2E6B-4B8E-B593-1CC5DB73407E}" type="pres">
      <dgm:prSet presAssocID="{BFAB77B9-9323-4222-B825-555A33EA33B0}" presName="compNode" presStyleCnt="0"/>
      <dgm:spPr/>
    </dgm:pt>
    <dgm:pt modelId="{A285A3DD-3C59-4337-9C68-FBAD9DC04304}" type="pres">
      <dgm:prSet presAssocID="{BFAB77B9-9323-4222-B825-555A33EA33B0}" presName="aNode" presStyleLbl="bgShp" presStyleIdx="4" presStyleCnt="5"/>
      <dgm:spPr/>
      <dgm:t>
        <a:bodyPr/>
        <a:lstStyle/>
        <a:p>
          <a:endParaRPr lang="de-DE"/>
        </a:p>
      </dgm:t>
    </dgm:pt>
    <dgm:pt modelId="{BC9AF398-F663-44DC-B28C-554E0A8E4652}" type="pres">
      <dgm:prSet presAssocID="{BFAB77B9-9323-4222-B825-555A33EA33B0}" presName="textNode" presStyleLbl="bgShp" presStyleIdx="4" presStyleCnt="5"/>
      <dgm:spPr/>
      <dgm:t>
        <a:bodyPr/>
        <a:lstStyle/>
        <a:p>
          <a:endParaRPr lang="de-DE"/>
        </a:p>
      </dgm:t>
    </dgm:pt>
    <dgm:pt modelId="{1343A0B5-6AD2-4D20-A313-BCAE12BA7855}" type="pres">
      <dgm:prSet presAssocID="{BFAB77B9-9323-4222-B825-555A33EA33B0}" presName="compChildNode" presStyleCnt="0"/>
      <dgm:spPr/>
    </dgm:pt>
    <dgm:pt modelId="{07CE75D6-6463-405B-AC1D-0FE0CF01803F}" type="pres">
      <dgm:prSet presAssocID="{BFAB77B9-9323-4222-B825-555A33EA33B0}" presName="theInnerList" presStyleCnt="0"/>
      <dgm:spPr/>
    </dgm:pt>
    <dgm:pt modelId="{9B48C811-989C-4878-8F56-4C854D93AA81}" type="pres">
      <dgm:prSet presAssocID="{B8E52499-2893-4D21-95F8-B1308E0D539E}" presName="childNode" presStyleLbl="node1" presStyleIdx="10" presStyleCnt="13">
        <dgm:presLayoutVars>
          <dgm:bulletEnabled val="1"/>
        </dgm:presLayoutVars>
      </dgm:prSet>
      <dgm:spPr/>
      <dgm:t>
        <a:bodyPr/>
        <a:lstStyle/>
        <a:p>
          <a:endParaRPr lang="de-DE"/>
        </a:p>
      </dgm:t>
    </dgm:pt>
    <dgm:pt modelId="{10FC1512-B91F-49BD-98D0-7A6AB5D7C03C}" type="pres">
      <dgm:prSet presAssocID="{B8E52499-2893-4D21-95F8-B1308E0D539E}" presName="aSpace2" presStyleCnt="0"/>
      <dgm:spPr/>
    </dgm:pt>
    <dgm:pt modelId="{1A64C87B-D972-4F5F-A3A7-E1E0E2EE8376}" type="pres">
      <dgm:prSet presAssocID="{2AE9F070-BCDD-4B93-8DED-51BBCD8D26C7}" presName="childNode" presStyleLbl="node1" presStyleIdx="11" presStyleCnt="13">
        <dgm:presLayoutVars>
          <dgm:bulletEnabled val="1"/>
        </dgm:presLayoutVars>
      </dgm:prSet>
      <dgm:spPr/>
      <dgm:t>
        <a:bodyPr/>
        <a:lstStyle/>
        <a:p>
          <a:endParaRPr lang="de-DE"/>
        </a:p>
      </dgm:t>
    </dgm:pt>
    <dgm:pt modelId="{74590881-FF77-46BE-B33D-4FE081B75CBB}" type="pres">
      <dgm:prSet presAssocID="{2AE9F070-BCDD-4B93-8DED-51BBCD8D26C7}" presName="aSpace2" presStyleCnt="0"/>
      <dgm:spPr/>
    </dgm:pt>
    <dgm:pt modelId="{9F5414C2-32B5-44C3-82D2-77A438F7A19B}" type="pres">
      <dgm:prSet presAssocID="{5ABA0537-5672-472B-9B57-F5D7EDF6483F}" presName="childNode" presStyleLbl="node1" presStyleIdx="12" presStyleCnt="13">
        <dgm:presLayoutVars>
          <dgm:bulletEnabled val="1"/>
        </dgm:presLayoutVars>
      </dgm:prSet>
      <dgm:spPr/>
      <dgm:t>
        <a:bodyPr/>
        <a:lstStyle/>
        <a:p>
          <a:endParaRPr lang="de-DE"/>
        </a:p>
      </dgm:t>
    </dgm:pt>
  </dgm:ptLst>
  <dgm:cxnLst>
    <dgm:cxn modelId="{75B24225-A354-4ED5-A143-9EA31C70963B}" type="presOf" srcId="{BC0F81E8-6D4A-47ED-A3F6-2FE27030ADBF}" destId="{61AED36B-5C21-4D1F-8AC5-6D0B7BF28538}" srcOrd="1" destOrd="0" presId="urn:microsoft.com/office/officeart/2005/8/layout/lProcess2"/>
    <dgm:cxn modelId="{1F160EAF-A7A7-4F0B-BF37-712E373E9F60}" srcId="{9AC5881B-84C0-4495-8713-8F71537C3D83}" destId="{05FF3C60-C849-4B39-8F6C-FD488CB569EA}" srcOrd="2" destOrd="0" parTransId="{2B45AFE2-2A70-4F43-8787-5AA50E3ED382}" sibTransId="{BF9CA06A-0AB1-4618-8F79-0EA166C6BBBB}"/>
    <dgm:cxn modelId="{942A1537-25DE-4724-AC78-A936873D2930}" type="presOf" srcId="{A58A1484-9524-4C96-8703-08FAD1BACC32}" destId="{1A64C87B-D972-4F5F-A3A7-E1E0E2EE8376}" srcOrd="0" destOrd="2" presId="urn:microsoft.com/office/officeart/2005/8/layout/lProcess2"/>
    <dgm:cxn modelId="{377DA3F4-78AE-4E37-98D7-79D2CAE339FD}" srcId="{BFAB77B9-9323-4222-B825-555A33EA33B0}" destId="{B8E52499-2893-4D21-95F8-B1308E0D539E}" srcOrd="0" destOrd="0" parTransId="{0F86AB34-B935-4A60-94EB-7553148838B9}" sibTransId="{884FBF55-5F8A-4C70-AB5C-F9D8D9F994F6}"/>
    <dgm:cxn modelId="{E17EE813-1235-47AA-A5E4-35D9C8EEED94}" srcId="{79BF623A-F334-4A08-8364-A70C6FA06D89}" destId="{AFE43981-49E7-4520-BF5E-78A11F8412DA}" srcOrd="3" destOrd="0" parTransId="{A537D05B-C1CB-4E41-B467-5E845B525C74}" sibTransId="{8C60FCC5-C35F-4308-AD80-0FA15DFDBC00}"/>
    <dgm:cxn modelId="{46BE0A07-7C31-43D3-BCFC-E6AC32A5CFDA}" srcId="{6C59325A-E3EE-4340-9E49-06DFE2193D10}" destId="{F463A1BF-743D-4791-AEBB-7D2A9137C96F}" srcOrd="2" destOrd="0" parTransId="{9167383E-9651-4FB9-AB35-28D104259482}" sibTransId="{04CF6727-AFFC-4453-BC73-61AC0129308A}"/>
    <dgm:cxn modelId="{A9585CCB-8C7F-4162-9EEF-92467E498015}" srcId="{F69E3CA5-0B7C-4A5D-887B-D80E4E24C139}" destId="{D37C474B-C31B-4D97-A4FB-4CD2D8EF4EBE}" srcOrd="1" destOrd="0" parTransId="{F93C4026-1249-4253-8220-E4633E3965C7}" sibTransId="{FD84D6C7-234F-49C7-BC54-31B45321DD65}"/>
    <dgm:cxn modelId="{B188350E-0C53-4911-A942-FF4EEDA1B73D}" srcId="{BFAB77B9-9323-4222-B825-555A33EA33B0}" destId="{2AE9F070-BCDD-4B93-8DED-51BBCD8D26C7}" srcOrd="1" destOrd="0" parTransId="{73CBC56D-B370-4D3C-9FC9-AA400BFB6438}" sibTransId="{54D7B610-022C-47AE-A0C9-61A73EC0F498}"/>
    <dgm:cxn modelId="{D640AC5F-D3C3-47BE-8E6A-519E37E0943E}" type="presOf" srcId="{426F829E-8966-41C1-9058-067326A842CB}" destId="{2EE2B8CF-277B-4A65-A98D-0BA9A87EBABB}" srcOrd="0" destOrd="4" presId="urn:microsoft.com/office/officeart/2005/8/layout/lProcess2"/>
    <dgm:cxn modelId="{261657D3-9546-4374-9B96-42B67122B14D}" type="presOf" srcId="{7E906C47-547D-44D8-9572-2035E9146AA1}" destId="{A709D558-4371-44A8-9FD3-6F5E0053920F}" srcOrd="0" destOrd="1" presId="urn:microsoft.com/office/officeart/2005/8/layout/lProcess2"/>
    <dgm:cxn modelId="{A3C4BD13-F49A-4403-B734-6D0B9768A73C}" type="presOf" srcId="{79BF623A-F334-4A08-8364-A70C6FA06D89}" destId="{D1C61764-E4DD-4A94-BDED-A11F96C86D2F}" srcOrd="0" destOrd="0" presId="urn:microsoft.com/office/officeart/2005/8/layout/lProcess2"/>
    <dgm:cxn modelId="{56989C83-84B0-45F0-BA29-1E0CEB9688EC}" srcId="{2AE9F070-BCDD-4B93-8DED-51BBCD8D26C7}" destId="{A58A1484-9524-4C96-8703-08FAD1BACC32}" srcOrd="1" destOrd="0" parTransId="{16967758-FA8F-4E24-BA0A-18E1194D30E2}" sibTransId="{827688DB-75D5-4AF9-AFB9-86D18F987851}"/>
    <dgm:cxn modelId="{04D669C2-92B4-4494-8C28-C666BF18E8F5}" type="presOf" srcId="{D37C474B-C31B-4D97-A4FB-4CD2D8EF4EBE}" destId="{891A300D-7164-48B9-BA2F-10D96885822F}" srcOrd="0" destOrd="2" presId="urn:microsoft.com/office/officeart/2005/8/layout/lProcess2"/>
    <dgm:cxn modelId="{D6D8973E-16AC-41F4-85B2-DD60E60B850A}" srcId="{7A07D0F4-A67D-434A-9ADF-3FF65C2A4FB3}" destId="{1CC5EF64-7B5D-4F5B-88B6-39B88D7D57A2}" srcOrd="2" destOrd="0" parTransId="{75AEC544-EE13-42D6-8ACC-944BB23BB3C0}" sibTransId="{380D3883-C2EA-48A1-8165-02227D5E86C7}"/>
    <dgm:cxn modelId="{13F05B9A-49C9-413B-ABE9-E51F3E70567D}" type="presOf" srcId="{67E5994C-1854-4D2F-99E6-9239A56C4A9F}" destId="{9B48C811-989C-4878-8F56-4C854D93AA81}" srcOrd="0" destOrd="5" presId="urn:microsoft.com/office/officeart/2005/8/layout/lProcess2"/>
    <dgm:cxn modelId="{93667379-BAF1-4430-89A1-2D307FCA76B7}" srcId="{B8E52499-2893-4D21-95F8-B1308E0D539E}" destId="{B668DC53-3885-4BBC-A767-B3BB8989DC33}" srcOrd="1" destOrd="0" parTransId="{DCEE0ECC-0ECE-44F4-83FC-F47E773391F4}" sibTransId="{542ED983-B09F-4EA9-94C9-07BCBD8439BA}"/>
    <dgm:cxn modelId="{A4E1DAED-2887-4671-BB1A-8F6D3128E1AA}" srcId="{992CB9F1-7341-491D-843F-7C95304B8D21}" destId="{C7853566-315A-4934-B50B-759D8E016C1D}" srcOrd="1" destOrd="0" parTransId="{64B8AF85-DA7B-4F1F-B3D9-1174AFBEF4C8}" sibTransId="{CE92C90D-BA6B-4825-BFFA-BE699E2BDAEF}"/>
    <dgm:cxn modelId="{35A20A5F-5B0B-4321-9E5E-A986271DD661}" type="presOf" srcId="{9C599270-6900-49F2-9076-137986F7FE06}" destId="{CD4C2A8D-B75D-4E70-8787-185F0DACEAC0}" srcOrd="0" destOrd="2" presId="urn:microsoft.com/office/officeart/2005/8/layout/lProcess2"/>
    <dgm:cxn modelId="{5144A996-C26B-495A-8DAB-D9123D92319F}" type="presOf" srcId="{CDED39B3-6524-418F-AA4D-1DCC0B3E7CC6}" destId="{891A300D-7164-48B9-BA2F-10D96885822F}" srcOrd="0" destOrd="4" presId="urn:microsoft.com/office/officeart/2005/8/layout/lProcess2"/>
    <dgm:cxn modelId="{93C1BB74-8DCF-4277-80A0-CB5E7B07CAE2}" type="presOf" srcId="{6D3E5F12-1B67-419D-9369-E5FE535CF33B}" destId="{2EE2B8CF-277B-4A65-A98D-0BA9A87EBABB}" srcOrd="0" destOrd="2" presId="urn:microsoft.com/office/officeart/2005/8/layout/lProcess2"/>
    <dgm:cxn modelId="{6BB10836-0190-4855-8730-5C066BF12C88}" srcId="{2E93F1D7-40AA-43F0-BCE8-66D2CB8F2D39}" destId="{F69E3CA5-0B7C-4A5D-887B-D80E4E24C139}" srcOrd="1" destOrd="0" parTransId="{A3D13BB1-C224-4376-8496-618F4586A02D}" sibTransId="{3E1E18BD-6A6E-4732-89F0-C230E7AB420B}"/>
    <dgm:cxn modelId="{B9BCEE86-B9D4-4FFD-B441-C1B225096BBB}" type="presOf" srcId="{BA0E2121-0AE6-4104-A167-AB9DBFC05A04}" destId="{9F5414C2-32B5-44C3-82D2-77A438F7A19B}" srcOrd="0" destOrd="2" presId="urn:microsoft.com/office/officeart/2005/8/layout/lProcess2"/>
    <dgm:cxn modelId="{4704C744-869A-4CF7-A94F-E762E23C6841}" srcId="{2AE9F070-BCDD-4B93-8DED-51BBCD8D26C7}" destId="{3542DEC9-129B-405E-B772-351B250D566B}" srcOrd="0" destOrd="0" parTransId="{BC4E1BD1-0128-4EDA-846F-394E4A8C9BCA}" sibTransId="{104AE843-A0A9-4DB2-9FDC-319BBA78D79F}"/>
    <dgm:cxn modelId="{BD84DF9B-0FD1-4CBE-915D-DDA7BFD222D3}" srcId="{B8E52499-2893-4D21-95F8-B1308E0D539E}" destId="{BB4D493C-F0C4-4E96-BBB6-DC64193D36C7}" srcOrd="3" destOrd="0" parTransId="{513C587C-D55E-4D14-A9D9-28E0DD80DF44}" sibTransId="{1B42F3C6-1463-4B52-8F63-B98229ECE12F}"/>
    <dgm:cxn modelId="{DB0589EB-6307-4A9C-8F16-4E1B3E75BA44}" type="presOf" srcId="{1CC5EF64-7B5D-4F5B-88B6-39B88D7D57A2}" destId="{2EE2B8CF-277B-4A65-A98D-0BA9A87EBABB}" srcOrd="0" destOrd="3" presId="urn:microsoft.com/office/officeart/2005/8/layout/lProcess2"/>
    <dgm:cxn modelId="{739A7D12-CB58-49B1-BD83-041A16EDCB6D}" type="presOf" srcId="{B3560B41-0BE7-4E4E-810A-9E90309EB62A}" destId="{D1C61764-E4DD-4A94-BDED-A11F96C86D2F}" srcOrd="0" destOrd="3" presId="urn:microsoft.com/office/officeart/2005/8/layout/lProcess2"/>
    <dgm:cxn modelId="{AC31833B-763F-428F-A420-086F6CF8B372}" type="presOf" srcId="{B668DC53-3885-4BBC-A767-B3BB8989DC33}" destId="{9B48C811-989C-4878-8F56-4C854D93AA81}" srcOrd="0" destOrd="2" presId="urn:microsoft.com/office/officeart/2005/8/layout/lProcess2"/>
    <dgm:cxn modelId="{80C945C4-C5CB-4DA1-811E-941BF197FB5E}" srcId="{79BF623A-F334-4A08-8364-A70C6FA06D89}" destId="{B3560B41-0BE7-4E4E-810A-9E90309EB62A}" srcOrd="2" destOrd="0" parTransId="{C1140635-D4D4-4FCD-B732-39E3BAA05FC0}" sibTransId="{34EC90CC-AF9C-4E05-9B69-879C29176AE5}"/>
    <dgm:cxn modelId="{3019E788-A2CD-4FFC-8CCC-E2075A8A7771}" srcId="{B2996EBD-F25C-4520-8309-16ED4EB75723}" destId="{BC0F81E8-6D4A-47ED-A3F6-2FE27030ADBF}" srcOrd="1" destOrd="0" parTransId="{FAE49496-FF20-4DDF-AE40-4047974F7C97}" sibTransId="{D489D42A-A52F-4A81-A78E-C4DDF5381612}"/>
    <dgm:cxn modelId="{778E613C-0563-43FC-A836-FA4C4C4CBFA8}" srcId="{B8E52499-2893-4D21-95F8-B1308E0D539E}" destId="{67E5994C-1854-4D2F-99E6-9239A56C4A9F}" srcOrd="4" destOrd="0" parTransId="{03CCA815-6B99-4274-8978-0B68A6E3B1F1}" sibTransId="{9593208D-20D2-4697-B57F-75997826EA7C}"/>
    <dgm:cxn modelId="{6063DFF9-0685-4F10-8B91-E0F841F58831}" srcId="{B2996EBD-F25C-4520-8309-16ED4EB75723}" destId="{6C59325A-E3EE-4340-9E49-06DFE2193D10}" srcOrd="2" destOrd="0" parTransId="{F94EB1E2-4E27-473A-A2A3-AE5C4586E494}" sibTransId="{DEB0F78E-24AE-48D0-876B-E7EB3582D627}"/>
    <dgm:cxn modelId="{19441A6C-6FFB-458B-93E1-1AF44C99F2F1}" srcId="{F69E3CA5-0B7C-4A5D-887B-D80E4E24C139}" destId="{CDED39B3-6524-418F-AA4D-1DCC0B3E7CC6}" srcOrd="3" destOrd="0" parTransId="{243F8069-C7BF-46D9-A98C-0676DA7C8082}" sibTransId="{98496CFF-AB43-4E2C-9981-AB69CB221FEA}"/>
    <dgm:cxn modelId="{5891E31D-9EEB-4673-BA51-752C1613C515}" type="presOf" srcId="{6C59325A-E3EE-4340-9E49-06DFE2193D10}" destId="{341B2390-1F67-4331-BBF2-E079575DF6B5}" srcOrd="1" destOrd="0" presId="urn:microsoft.com/office/officeart/2005/8/layout/lProcess2"/>
    <dgm:cxn modelId="{8B83D078-5B61-446A-9199-42EED7FA8235}" srcId="{BFAB77B9-9323-4222-B825-555A33EA33B0}" destId="{5ABA0537-5672-472B-9B57-F5D7EDF6483F}" srcOrd="2" destOrd="0" parTransId="{181E3CE9-DB26-491F-ADAD-B82D2E6109AB}" sibTransId="{EF9328CC-303F-426D-AA35-65C618CF0B61}"/>
    <dgm:cxn modelId="{1D9B95BE-B866-4323-85E4-40053FF1D05D}" type="presOf" srcId="{7A07D0F4-A67D-434A-9ADF-3FF65C2A4FB3}" destId="{2EE2B8CF-277B-4A65-A98D-0BA9A87EBABB}" srcOrd="0" destOrd="0" presId="urn:microsoft.com/office/officeart/2005/8/layout/lProcess2"/>
    <dgm:cxn modelId="{0AF6C1BD-5F95-4DCB-A8E4-C983359389F1}" srcId="{B8E52499-2893-4D21-95F8-B1308E0D539E}" destId="{15D0E946-B333-4CC5-959B-E72EBB38BFE3}" srcOrd="2" destOrd="0" parTransId="{D3434800-A247-40D0-BD79-82B236CB4412}" sibTransId="{F6ED460A-8616-4E1D-B907-6ABFDDE08F9A}"/>
    <dgm:cxn modelId="{42564264-3C5D-4CA0-B19D-FA04330867BF}" type="presOf" srcId="{2E93F1D7-40AA-43F0-BCE8-66D2CB8F2D39}" destId="{16C79167-04B6-41B3-B042-938AA472013C}" srcOrd="1" destOrd="0" presId="urn:microsoft.com/office/officeart/2005/8/layout/lProcess2"/>
    <dgm:cxn modelId="{E73DC959-4BD0-4DDE-A4C3-1877939ECCBB}" srcId="{E2C412F9-32EE-409F-AD12-6DD674543C90}" destId="{0DCCCAB9-43DD-474C-8255-C3992D143703}" srcOrd="3" destOrd="0" parTransId="{0DFF3A2F-BDA4-4FEB-8A8D-FE8283C3317A}" sibTransId="{12DBBC8B-20ED-4F46-901A-F2CA9473520A}"/>
    <dgm:cxn modelId="{0AE10374-0F71-4E61-88B4-92E8CDD47A3A}" srcId="{79BF623A-F334-4A08-8364-A70C6FA06D89}" destId="{78DDBC6A-3AD0-4E70-A831-343AFF32F388}" srcOrd="1" destOrd="0" parTransId="{04F0CDAA-211F-4C99-A5FF-7A361C32D9D0}" sibTransId="{6CE0AF75-ED3D-4A26-8D8A-B1E420D3C626}"/>
    <dgm:cxn modelId="{F343BA6F-1421-4C74-A5B7-C35B972F37F4}" srcId="{7A07D0F4-A67D-434A-9ADF-3FF65C2A4FB3}" destId="{426F829E-8966-41C1-9058-067326A842CB}" srcOrd="3" destOrd="0" parTransId="{B1BE0969-91FE-4C29-AA0B-448FE7C7B42E}" sibTransId="{53F45C59-359E-4890-B900-D24939527BC4}"/>
    <dgm:cxn modelId="{22D74413-9E89-4BC5-ADDF-86FFD65E94A5}" type="presOf" srcId="{2AE9F070-BCDD-4B93-8DED-51BBCD8D26C7}" destId="{1A64C87B-D972-4F5F-A3A7-E1E0E2EE8376}" srcOrd="0" destOrd="0" presId="urn:microsoft.com/office/officeart/2005/8/layout/lProcess2"/>
    <dgm:cxn modelId="{709A7AF7-03B2-4262-B25C-ADC12EA381E1}" type="presOf" srcId="{BC0F81E8-6D4A-47ED-A3F6-2FE27030ADBF}" destId="{D90437DD-7D6B-47FF-8511-48FA87CAC89C}" srcOrd="0" destOrd="0" presId="urn:microsoft.com/office/officeart/2005/8/layout/lProcess2"/>
    <dgm:cxn modelId="{7829A8D1-1E50-4ECC-A452-0C512D13C8DE}" srcId="{F69E3CA5-0B7C-4A5D-887B-D80E4E24C139}" destId="{C73FB4E4-1FFB-41D5-BEF2-D29E03BB182C}" srcOrd="2" destOrd="0" parTransId="{1077934B-1FD9-4166-9A30-CF5BDC8C03EE}" sibTransId="{08379389-257E-467F-9BB8-7FB3F1746866}"/>
    <dgm:cxn modelId="{89610420-4675-4A25-B43C-8ED8ACB1F6D1}" srcId="{79BF623A-F334-4A08-8364-A70C6FA06D89}" destId="{CC994DB9-3678-40EE-89F2-90A92E28F0B9}" srcOrd="0" destOrd="0" parTransId="{16584DCA-48E2-4755-8281-CA24CFAD390B}" sibTransId="{761FEBD0-A036-450F-9E5E-00649CF55164}"/>
    <dgm:cxn modelId="{75DEB3C5-E9B4-4CCB-9215-288547488CB7}" srcId="{BC0F81E8-6D4A-47ED-A3F6-2FE27030ADBF}" destId="{9AC5881B-84C0-4495-8713-8F71537C3D83}" srcOrd="1" destOrd="0" parTransId="{F2710A50-454B-44EC-9E6E-558FA33218C7}" sibTransId="{DFB50994-7F7B-46AF-931F-7646FB71184F}"/>
    <dgm:cxn modelId="{97B42A13-377A-461D-8E1D-7EFCACB43F94}" type="presOf" srcId="{E2C412F9-32EE-409F-AD12-6DD674543C90}" destId="{CD4C2A8D-B75D-4E70-8787-185F0DACEAC0}" srcOrd="0" destOrd="0" presId="urn:microsoft.com/office/officeart/2005/8/layout/lProcess2"/>
    <dgm:cxn modelId="{789F761C-E932-4840-8A5C-9E124EE1C57E}" type="presOf" srcId="{F69E3CA5-0B7C-4A5D-887B-D80E4E24C139}" destId="{891A300D-7164-48B9-BA2F-10D96885822F}" srcOrd="0" destOrd="0" presId="urn:microsoft.com/office/officeart/2005/8/layout/lProcess2"/>
    <dgm:cxn modelId="{3BBFE228-A52C-4253-995F-6F5A02C8FE6D}" srcId="{5ABA0537-5672-472B-9B57-F5D7EDF6483F}" destId="{BA0E2121-0AE6-4104-A167-AB9DBFC05A04}" srcOrd="1" destOrd="0" parTransId="{8F3556ED-1295-4B72-8190-29BBF87849F3}" sibTransId="{6ADB7436-5BDF-440C-A61B-18523C842993}"/>
    <dgm:cxn modelId="{41EACD61-4939-4B09-8539-BBD692ACDC34}" type="presOf" srcId="{0DCCCAB9-43DD-474C-8255-C3992D143703}" destId="{CD4C2A8D-B75D-4E70-8787-185F0DACEAC0}" srcOrd="0" destOrd="4" presId="urn:microsoft.com/office/officeart/2005/8/layout/lProcess2"/>
    <dgm:cxn modelId="{0CCF1C7E-11AB-44CE-8865-9041DC3FD994}" type="presOf" srcId="{15D0E946-B333-4CC5-959B-E72EBB38BFE3}" destId="{9B48C811-989C-4878-8F56-4C854D93AA81}" srcOrd="0" destOrd="3" presId="urn:microsoft.com/office/officeart/2005/8/layout/lProcess2"/>
    <dgm:cxn modelId="{D2D58201-8E30-43F6-BAB2-C7ECADB7B73C}" srcId="{7C872B85-B7D7-4B88-B406-513570EF13ED}" destId="{DB1ADC7D-1119-44B9-AD53-FB1FF0FBBC88}" srcOrd="2" destOrd="0" parTransId="{1215EFD0-7A56-4219-91ED-F13C9401A747}" sibTransId="{7834E881-6783-47CD-A16E-0657C8A9367E}"/>
    <dgm:cxn modelId="{1512A24E-8B08-4D6B-88C6-4C99720551C5}" srcId="{992CB9F1-7341-491D-843F-7C95304B8D21}" destId="{7E906C47-547D-44D8-9572-2035E9146AA1}" srcOrd="0" destOrd="0" parTransId="{2930BB18-46FA-4B43-A5BE-B0928D0319F5}" sibTransId="{B001CA85-0FC0-48D3-B52A-67EBB978548A}"/>
    <dgm:cxn modelId="{40C089B2-3CB6-4A87-A1AA-E9129A0E4FBE}" srcId="{BC0F81E8-6D4A-47ED-A3F6-2FE27030ADBF}" destId="{7A07D0F4-A67D-434A-9ADF-3FF65C2A4FB3}" srcOrd="0" destOrd="0" parTransId="{DBF6A96B-7F6A-4D8C-B013-7C48C92C2460}" sibTransId="{6B98BC93-7E82-4DD2-913B-7399BDEEBA11}"/>
    <dgm:cxn modelId="{5BFCD8DE-6CCF-44B4-AFA1-9D74A324E1FE}" type="presOf" srcId="{3542DEC9-129B-405E-B772-351B250D566B}" destId="{1A64C87B-D972-4F5F-A3A7-E1E0E2EE8376}" srcOrd="0" destOrd="1" presId="urn:microsoft.com/office/officeart/2005/8/layout/lProcess2"/>
    <dgm:cxn modelId="{158E7652-83E5-4E06-9634-37E81BA3DC47}" srcId="{B8E52499-2893-4D21-95F8-B1308E0D539E}" destId="{CD6B48FA-FF47-4120-8C6C-40338782F5D8}" srcOrd="0" destOrd="0" parTransId="{05F7E2BC-8348-43C4-B2E4-70E8ABD533A7}" sibTransId="{E28DF484-E9CD-4009-B39B-78C216121818}"/>
    <dgm:cxn modelId="{E9BD618E-B350-4B0C-9FC1-4514FBB42663}" type="presOf" srcId="{CE803B83-032B-4F07-BCB4-AEFCA816E7CA}" destId="{DDF48916-3529-4E9E-A8E6-3A74557ABE6C}" srcOrd="0" destOrd="0" presId="urn:microsoft.com/office/officeart/2005/8/layout/lProcess2"/>
    <dgm:cxn modelId="{7848FC41-7965-47C1-989D-E9A9494B80B5}" type="presOf" srcId="{5ABA0537-5672-472B-9B57-F5D7EDF6483F}" destId="{9F5414C2-32B5-44C3-82D2-77A438F7A19B}" srcOrd="0" destOrd="0" presId="urn:microsoft.com/office/officeart/2005/8/layout/lProcess2"/>
    <dgm:cxn modelId="{8B4BE7C1-DACC-45C0-AE4D-93FDA32CFF9E}" srcId="{F69E3CA5-0B7C-4A5D-887B-D80E4E24C139}" destId="{C9299D68-C44F-4CD6-8973-3264ED6E16DA}" srcOrd="0" destOrd="0" parTransId="{081C1799-39C4-49C2-A6C4-4A786285CC0E}" sibTransId="{2C9B08DF-7150-4BC7-AA5E-C13F91079B8C}"/>
    <dgm:cxn modelId="{F8A6706A-8215-463A-B479-E34274B9F1A1}" type="presOf" srcId="{C7853566-315A-4934-B50B-759D8E016C1D}" destId="{A709D558-4371-44A8-9FD3-6F5E0053920F}" srcOrd="0" destOrd="2" presId="urn:microsoft.com/office/officeart/2005/8/layout/lProcess2"/>
    <dgm:cxn modelId="{238570F6-B4BC-405E-A0AC-D3F0500F3E68}" type="presOf" srcId="{DB1ADC7D-1119-44B9-AD53-FB1FF0FBBC88}" destId="{555DBEA5-E946-461B-BC26-71D4133ECA6D}" srcOrd="0" destOrd="0" presId="urn:microsoft.com/office/officeart/2005/8/layout/lProcess2"/>
    <dgm:cxn modelId="{0DC76BCA-3C6E-434B-935F-B1EDB9F6D827}" type="presOf" srcId="{05FF3C60-C849-4B39-8F6C-FD488CB569EA}" destId="{6C7B6BF2-092A-422D-B430-3F8C1452078A}" srcOrd="0" destOrd="3" presId="urn:microsoft.com/office/officeart/2005/8/layout/lProcess2"/>
    <dgm:cxn modelId="{D449589A-A882-4B72-B49B-D7D2DFEB0D69}" srcId="{E2C412F9-32EE-409F-AD12-6DD674543C90}" destId="{9C599270-6900-49F2-9076-137986F7FE06}" srcOrd="1" destOrd="0" parTransId="{31BB7960-CD11-46A5-9548-D88CA19F4325}" sibTransId="{11EE00E8-8758-4DCD-9165-242952BC3609}"/>
    <dgm:cxn modelId="{BC7C8212-0D28-4208-9781-5B356FB386CC}" type="presOf" srcId="{CC994DB9-3678-40EE-89F2-90A92E28F0B9}" destId="{D1C61764-E4DD-4A94-BDED-A11F96C86D2F}" srcOrd="0" destOrd="1" presId="urn:microsoft.com/office/officeart/2005/8/layout/lProcess2"/>
    <dgm:cxn modelId="{F42E3E76-6D75-4349-9CB1-504C29AF37FD}" type="presOf" srcId="{F463A1BF-743D-4791-AEBB-7D2A9137C96F}" destId="{507DBB97-1920-482E-92D9-C49A6C37084F}" srcOrd="0" destOrd="0" presId="urn:microsoft.com/office/officeart/2005/8/layout/lProcess2"/>
    <dgm:cxn modelId="{7E8C1C76-B911-4E1F-BD50-4A6477A6E188}" type="presOf" srcId="{7C872B85-B7D7-4B88-B406-513570EF13ED}" destId="{F09DF950-3327-4294-A684-6824B9E94C96}" srcOrd="0" destOrd="0" presId="urn:microsoft.com/office/officeart/2005/8/layout/lProcess2"/>
    <dgm:cxn modelId="{3646AA4A-D682-4C2C-B68F-A4EE71D0E17F}" type="presOf" srcId="{6C59325A-E3EE-4340-9E49-06DFE2193D10}" destId="{17D1536C-BD03-4628-B0C7-7A50249237BF}" srcOrd="0" destOrd="0" presId="urn:microsoft.com/office/officeart/2005/8/layout/lProcess2"/>
    <dgm:cxn modelId="{C33A1036-25BD-4890-AF52-0CBD85F575F2}" srcId="{6C59325A-E3EE-4340-9E49-06DFE2193D10}" destId="{E2C412F9-32EE-409F-AD12-6DD674543C90}" srcOrd="1" destOrd="0" parTransId="{F6D5AC2E-C33B-476B-A412-3CB9D9675FF5}" sibTransId="{6A2DBACC-2BF0-4A0F-A155-B9DEA4D13DB6}"/>
    <dgm:cxn modelId="{CC673672-26B1-4317-83CA-94E4FB7FE7BC}" type="presOf" srcId="{3AF56B58-9412-47B2-8662-A6C02DBBE174}" destId="{CD4C2A8D-B75D-4E70-8787-185F0DACEAC0}" srcOrd="0" destOrd="3" presId="urn:microsoft.com/office/officeart/2005/8/layout/lProcess2"/>
    <dgm:cxn modelId="{59B46CE6-AE33-4871-8DBA-9E5EC3E34F0D}" srcId="{7A07D0F4-A67D-434A-9ADF-3FF65C2A4FB3}" destId="{CB6E2DE3-6C36-45B1-942E-6E17EC45DC40}" srcOrd="0" destOrd="0" parTransId="{893A7820-AD71-4E8B-BAE3-80E50C550DF5}" sibTransId="{1416A9E5-842A-4432-8FD6-21F2DFE7C1D6}"/>
    <dgm:cxn modelId="{4367B053-0816-4663-A04C-4E50982C1936}" srcId="{7C872B85-B7D7-4B88-B406-513570EF13ED}" destId="{CE803B83-032B-4F07-BCB4-AEFCA816E7CA}" srcOrd="0" destOrd="0" parTransId="{5A494618-CBFA-4B89-83E6-026424A7D643}" sibTransId="{45DA9B13-5098-44F5-A1A9-02222177E63E}"/>
    <dgm:cxn modelId="{ED7B6863-0031-49D0-B650-4915E068C64D}" srcId="{5ABA0537-5672-472B-9B57-F5D7EDF6483F}" destId="{9362CE2E-E9EC-465C-A541-FA445026FB33}" srcOrd="0" destOrd="0" parTransId="{5EBD50D9-1F6C-4CC0-A56C-523C41937D43}" sibTransId="{27343B96-46C3-44D4-9A75-5DB18DD7A40B}"/>
    <dgm:cxn modelId="{0AE2E57E-683D-412E-9CC7-00CACAAB95BA}" srcId="{9AC5881B-84C0-4495-8713-8F71537C3D83}" destId="{D15285B5-8CE4-40AA-8969-AC8CE6593E2D}" srcOrd="1" destOrd="0" parTransId="{6202928D-2222-4B65-BC89-56271CB8E073}" sibTransId="{C09B7A30-D7B6-4BB3-B25E-D6EC6F401144}"/>
    <dgm:cxn modelId="{D0847B19-36C4-4B65-8945-8205CD2B24E5}" type="presOf" srcId="{AFE43981-49E7-4520-BF5E-78A11F8412DA}" destId="{D1C61764-E4DD-4A94-BDED-A11F96C86D2F}" srcOrd="0" destOrd="4" presId="urn:microsoft.com/office/officeart/2005/8/layout/lProcess2"/>
    <dgm:cxn modelId="{A086F90C-3E5E-4EA6-AC75-850C373ED0AE}" type="presOf" srcId="{BFAB77B9-9323-4222-B825-555A33EA33B0}" destId="{A285A3DD-3C59-4337-9C68-FBAD9DC04304}" srcOrd="0" destOrd="0" presId="urn:microsoft.com/office/officeart/2005/8/layout/lProcess2"/>
    <dgm:cxn modelId="{48EA4E62-3646-41FD-A517-6F95C76A5A44}" srcId="{6C59325A-E3EE-4340-9E49-06DFE2193D10}" destId="{992CB9F1-7341-491D-843F-7C95304B8D21}" srcOrd="0" destOrd="0" parTransId="{9456DB42-DA4A-4C74-B456-B546C72AC149}" sibTransId="{29A7F9EF-D81C-49F3-A783-FFF2534E3273}"/>
    <dgm:cxn modelId="{9E204EAF-6A66-45D4-A9C0-2FC2D5669BCF}" srcId="{7A07D0F4-A67D-434A-9ADF-3FF65C2A4FB3}" destId="{6D3E5F12-1B67-419D-9369-E5FE535CF33B}" srcOrd="1" destOrd="0" parTransId="{71D42B0C-B3A4-4F36-B541-D9BFC5C0BFA6}" sibTransId="{10BDA553-5B34-4A8A-82A7-CDEE5147405B}"/>
    <dgm:cxn modelId="{B97A1AC3-E0A9-4A04-9A1A-8F68399C3826}" srcId="{9AC5881B-84C0-4495-8713-8F71537C3D83}" destId="{6FDD28F1-1793-4E93-B898-9BDE655AF06C}" srcOrd="0" destOrd="0" parTransId="{D88EC6F1-A72B-4C31-8D68-79DCAD3287BB}" sibTransId="{8600F39F-138B-4CA5-AF78-B74B27B9CDEE}"/>
    <dgm:cxn modelId="{EAFB9A70-29C2-4E12-A765-1C37594A8C27}" type="presOf" srcId="{E49B4929-66A9-4A96-B1A7-B2ACA8E6C73D}" destId="{CD4C2A8D-B75D-4E70-8787-185F0DACEAC0}" srcOrd="0" destOrd="1" presId="urn:microsoft.com/office/officeart/2005/8/layout/lProcess2"/>
    <dgm:cxn modelId="{48DDA19C-590C-4C6D-ABAF-A831A4AE22E3}" type="presOf" srcId="{012BC893-90AD-4FBC-8FA0-221695A1CE3F}" destId="{1A64C87B-D972-4F5F-A3A7-E1E0E2EE8376}" srcOrd="0" destOrd="3" presId="urn:microsoft.com/office/officeart/2005/8/layout/lProcess2"/>
    <dgm:cxn modelId="{FAB541F7-57E4-4496-8A09-F9C6F6D28E4B}" type="presOf" srcId="{C73FB4E4-1FFB-41D5-BEF2-D29E03BB182C}" destId="{891A300D-7164-48B9-BA2F-10D96885822F}" srcOrd="0" destOrd="3" presId="urn:microsoft.com/office/officeart/2005/8/layout/lProcess2"/>
    <dgm:cxn modelId="{95BC0FA6-73C5-4ED4-93DD-A0162C68FF84}" srcId="{B2996EBD-F25C-4520-8309-16ED4EB75723}" destId="{7C872B85-B7D7-4B88-B406-513570EF13ED}" srcOrd="3" destOrd="0" parTransId="{BEC8A989-1437-4BF5-87AF-2935FE4B808D}" sibTransId="{430E54BD-5726-441F-A2E7-4AF99F8C37CB}"/>
    <dgm:cxn modelId="{42555CE2-63B4-4E56-B584-C7805D472FC6}" type="presOf" srcId="{2E93F1D7-40AA-43F0-BCE8-66D2CB8F2D39}" destId="{92A56837-2FAD-4EE2-A29B-B4C84620F4B0}" srcOrd="0" destOrd="0" presId="urn:microsoft.com/office/officeart/2005/8/layout/lProcess2"/>
    <dgm:cxn modelId="{FDFF4920-118E-4891-9D40-003F9F571BEE}" srcId="{E2C412F9-32EE-409F-AD12-6DD674543C90}" destId="{E49B4929-66A9-4A96-B1A7-B2ACA8E6C73D}" srcOrd="0" destOrd="0" parTransId="{68EA47EA-9E90-4F3A-892F-70682682F022}" sibTransId="{56B37C5D-9C69-4D22-8C9F-244D667B5160}"/>
    <dgm:cxn modelId="{C38A23D9-CB2C-431C-9DD3-239D87C8E919}" type="presOf" srcId="{6FDD28F1-1793-4E93-B898-9BDE655AF06C}" destId="{6C7B6BF2-092A-422D-B430-3F8C1452078A}" srcOrd="0" destOrd="1" presId="urn:microsoft.com/office/officeart/2005/8/layout/lProcess2"/>
    <dgm:cxn modelId="{8986C712-EDBA-4614-A11F-E52BF40F5C0F}" srcId="{2E93F1D7-40AA-43F0-BCE8-66D2CB8F2D39}" destId="{79BF623A-F334-4A08-8364-A70C6FA06D89}" srcOrd="0" destOrd="0" parTransId="{27B34A34-D9F0-44F3-B1CF-C46F2535C125}" sibTransId="{A70B0C19-31E9-47D4-86EB-DC0314CF37FF}"/>
    <dgm:cxn modelId="{6BBFDC30-A7F4-49D4-8B5A-DFACD0FBA612}" type="presOf" srcId="{C9299D68-C44F-4CD6-8973-3264ED6E16DA}" destId="{891A300D-7164-48B9-BA2F-10D96885822F}" srcOrd="0" destOrd="1" presId="urn:microsoft.com/office/officeart/2005/8/layout/lProcess2"/>
    <dgm:cxn modelId="{A47A510C-C39D-4D9C-9C33-E317508F593C}" type="presOf" srcId="{CD6B48FA-FF47-4120-8C6C-40338782F5D8}" destId="{9B48C811-989C-4878-8F56-4C854D93AA81}" srcOrd="0" destOrd="1" presId="urn:microsoft.com/office/officeart/2005/8/layout/lProcess2"/>
    <dgm:cxn modelId="{E6E1D9C8-9C13-4B4F-981F-6475277CBEFA}" type="presOf" srcId="{D15285B5-8CE4-40AA-8969-AC8CE6593E2D}" destId="{6C7B6BF2-092A-422D-B430-3F8C1452078A}" srcOrd="0" destOrd="2" presId="urn:microsoft.com/office/officeart/2005/8/layout/lProcess2"/>
    <dgm:cxn modelId="{FA97EA9D-87F9-4365-9E29-8EED4D43E56E}" srcId="{2AE9F070-BCDD-4B93-8DED-51BBCD8D26C7}" destId="{012BC893-90AD-4FBC-8FA0-221695A1CE3F}" srcOrd="2" destOrd="0" parTransId="{11F9006A-1631-4ACE-80C3-2CF2DA200BB9}" sibTransId="{2A43DF44-6276-4776-A954-614DDF69EB3D}"/>
    <dgm:cxn modelId="{33F78D00-1F2B-4E65-B15D-9D0AF86F6C35}" type="presOf" srcId="{9AC5881B-84C0-4495-8713-8F71537C3D83}" destId="{6C7B6BF2-092A-422D-B430-3F8C1452078A}" srcOrd="0" destOrd="0" presId="urn:microsoft.com/office/officeart/2005/8/layout/lProcess2"/>
    <dgm:cxn modelId="{142970E0-3696-487E-BBFA-E204A142820B}" type="presOf" srcId="{9362CE2E-E9EC-465C-A541-FA445026FB33}" destId="{9F5414C2-32B5-44C3-82D2-77A438F7A19B}" srcOrd="0" destOrd="1" presId="urn:microsoft.com/office/officeart/2005/8/layout/lProcess2"/>
    <dgm:cxn modelId="{49E77FC1-590A-45A5-AE2E-2CE304602C15}" srcId="{E2C412F9-32EE-409F-AD12-6DD674543C90}" destId="{3AF56B58-9412-47B2-8662-A6C02DBBE174}" srcOrd="2" destOrd="0" parTransId="{863C1DF6-E524-41B6-A54B-9BB74B94FB8D}" sibTransId="{2E517824-BE35-4BF3-8227-C26C610CE6EC}"/>
    <dgm:cxn modelId="{AD2E6091-C7B8-49CA-8A22-1AC07184A6CB}" type="presOf" srcId="{CB6E2DE3-6C36-45B1-942E-6E17EC45DC40}" destId="{2EE2B8CF-277B-4A65-A98D-0BA9A87EBABB}" srcOrd="0" destOrd="1" presId="urn:microsoft.com/office/officeart/2005/8/layout/lProcess2"/>
    <dgm:cxn modelId="{2732D537-82D3-497C-AB4A-8D5919739377}" type="presOf" srcId="{7C872B85-B7D7-4B88-B406-513570EF13ED}" destId="{D13AB9ED-23C2-43DF-9307-2D9CC64514E5}" srcOrd="1" destOrd="0" presId="urn:microsoft.com/office/officeart/2005/8/layout/lProcess2"/>
    <dgm:cxn modelId="{0EA6942E-E7AB-4B0F-A01A-D62CA3916F4F}" type="presOf" srcId="{78DDBC6A-3AD0-4E70-A831-343AFF32F388}" destId="{D1C61764-E4DD-4A94-BDED-A11F96C86D2F}" srcOrd="0" destOrd="2" presId="urn:microsoft.com/office/officeart/2005/8/layout/lProcess2"/>
    <dgm:cxn modelId="{ADBFAC4B-6470-420E-A04C-C2C392605AA5}" type="presOf" srcId="{B8E52499-2893-4D21-95F8-B1308E0D539E}" destId="{9B48C811-989C-4878-8F56-4C854D93AA81}" srcOrd="0" destOrd="0" presId="urn:microsoft.com/office/officeart/2005/8/layout/lProcess2"/>
    <dgm:cxn modelId="{3DA197E6-E0BB-44D5-B912-2F516BD097B0}" type="presOf" srcId="{BFAB77B9-9323-4222-B825-555A33EA33B0}" destId="{BC9AF398-F663-44DC-B28C-554E0A8E4652}" srcOrd="1" destOrd="0" presId="urn:microsoft.com/office/officeart/2005/8/layout/lProcess2"/>
    <dgm:cxn modelId="{99656EF1-475F-43EB-83C1-3FA71CFDDE5C}" srcId="{B2996EBD-F25C-4520-8309-16ED4EB75723}" destId="{2E93F1D7-40AA-43F0-BCE8-66D2CB8F2D39}" srcOrd="0" destOrd="0" parTransId="{BAD4F647-9C8F-445C-895D-0A9A45D99A07}" sibTransId="{1A8B478A-7F32-44E9-8CFE-BB87180697CE}"/>
    <dgm:cxn modelId="{07CE114D-0A36-4425-BA00-9FE23ABEA63F}" type="presOf" srcId="{B2996EBD-F25C-4520-8309-16ED4EB75723}" destId="{1CF4A1B1-694A-47A9-9145-26B0510801B8}" srcOrd="0" destOrd="0" presId="urn:microsoft.com/office/officeart/2005/8/layout/lProcess2"/>
    <dgm:cxn modelId="{D607E457-657E-4265-AFA4-C209EB3583D7}" type="presOf" srcId="{0A0FC01A-D2B6-41CD-AC9F-12283E76F12B}" destId="{272B6702-F1B7-43E8-9F3F-CBB7C9BE8B47}" srcOrd="0" destOrd="0" presId="urn:microsoft.com/office/officeart/2005/8/layout/lProcess2"/>
    <dgm:cxn modelId="{BAAEAB7F-CFED-4B4B-971E-6106EFA5C483}" srcId="{B2996EBD-F25C-4520-8309-16ED4EB75723}" destId="{BFAB77B9-9323-4222-B825-555A33EA33B0}" srcOrd="4" destOrd="0" parTransId="{998A0CF6-F09B-4BBD-82C9-8E6D74E764D2}" sibTransId="{C861F214-49FE-4099-934D-25DE17541C94}"/>
    <dgm:cxn modelId="{F99FEF24-9630-40F4-823F-A6F4BE7F329E}" srcId="{7C872B85-B7D7-4B88-B406-513570EF13ED}" destId="{0A0FC01A-D2B6-41CD-AC9F-12283E76F12B}" srcOrd="1" destOrd="0" parTransId="{B3098A7D-4098-4BCB-B9CC-1E50E9C51793}" sibTransId="{BB045137-CBF8-4086-A02A-56114A8E6FF8}"/>
    <dgm:cxn modelId="{A3C53C2D-B128-4B05-9B3B-C7F933676C52}" type="presOf" srcId="{BB4D493C-F0C4-4E96-BBB6-DC64193D36C7}" destId="{9B48C811-989C-4878-8F56-4C854D93AA81}" srcOrd="0" destOrd="4" presId="urn:microsoft.com/office/officeart/2005/8/layout/lProcess2"/>
    <dgm:cxn modelId="{F043ED1C-9A42-4E5A-83DE-D5BDCE879BEA}" type="presOf" srcId="{992CB9F1-7341-491D-843F-7C95304B8D21}" destId="{A709D558-4371-44A8-9FD3-6F5E0053920F}" srcOrd="0" destOrd="0" presId="urn:microsoft.com/office/officeart/2005/8/layout/lProcess2"/>
    <dgm:cxn modelId="{2971D1FB-0A23-409F-B735-50DB9D900B4E}" type="presParOf" srcId="{1CF4A1B1-694A-47A9-9145-26B0510801B8}" destId="{34D39602-D152-4900-ABEA-3E2033BBC3A0}" srcOrd="0" destOrd="0" presId="urn:microsoft.com/office/officeart/2005/8/layout/lProcess2"/>
    <dgm:cxn modelId="{C9A67A07-45D1-4789-A8D1-8F19285CFE23}" type="presParOf" srcId="{34D39602-D152-4900-ABEA-3E2033BBC3A0}" destId="{92A56837-2FAD-4EE2-A29B-B4C84620F4B0}" srcOrd="0" destOrd="0" presId="urn:microsoft.com/office/officeart/2005/8/layout/lProcess2"/>
    <dgm:cxn modelId="{94D50E83-B93C-4A72-B5CB-6BCB1A8EB85A}" type="presParOf" srcId="{34D39602-D152-4900-ABEA-3E2033BBC3A0}" destId="{16C79167-04B6-41B3-B042-938AA472013C}" srcOrd="1" destOrd="0" presId="urn:microsoft.com/office/officeart/2005/8/layout/lProcess2"/>
    <dgm:cxn modelId="{D2D808F8-F597-47E5-B59D-D3529ADD68AF}" type="presParOf" srcId="{34D39602-D152-4900-ABEA-3E2033BBC3A0}" destId="{13FD6567-D7E9-457D-89BC-BE26036CF924}" srcOrd="2" destOrd="0" presId="urn:microsoft.com/office/officeart/2005/8/layout/lProcess2"/>
    <dgm:cxn modelId="{D8B29662-85BD-49C7-ADB4-4A656D0ECB1C}" type="presParOf" srcId="{13FD6567-D7E9-457D-89BC-BE26036CF924}" destId="{9AD68A28-FCB7-4705-B82C-543C168429CB}" srcOrd="0" destOrd="0" presId="urn:microsoft.com/office/officeart/2005/8/layout/lProcess2"/>
    <dgm:cxn modelId="{CF49AED1-E55A-4C5C-8E39-041202CE6291}" type="presParOf" srcId="{9AD68A28-FCB7-4705-B82C-543C168429CB}" destId="{D1C61764-E4DD-4A94-BDED-A11F96C86D2F}" srcOrd="0" destOrd="0" presId="urn:microsoft.com/office/officeart/2005/8/layout/lProcess2"/>
    <dgm:cxn modelId="{1549437D-FE50-4947-90AB-3C8616D05E38}" type="presParOf" srcId="{9AD68A28-FCB7-4705-B82C-543C168429CB}" destId="{B356E101-F8BC-4D4E-845C-C705E03CE23B}" srcOrd="1" destOrd="0" presId="urn:microsoft.com/office/officeart/2005/8/layout/lProcess2"/>
    <dgm:cxn modelId="{06B53F43-1D69-4902-98C0-0C6B9C6FFCB7}" type="presParOf" srcId="{9AD68A28-FCB7-4705-B82C-543C168429CB}" destId="{891A300D-7164-48B9-BA2F-10D96885822F}" srcOrd="2" destOrd="0" presId="urn:microsoft.com/office/officeart/2005/8/layout/lProcess2"/>
    <dgm:cxn modelId="{98673932-B156-42B8-89BC-BDF38C2001F7}" type="presParOf" srcId="{1CF4A1B1-694A-47A9-9145-26B0510801B8}" destId="{936905EA-F78A-477C-9487-6C893399B571}" srcOrd="1" destOrd="0" presId="urn:microsoft.com/office/officeart/2005/8/layout/lProcess2"/>
    <dgm:cxn modelId="{5B8F82B8-DAA5-496D-B39D-17FCF3C20CFA}" type="presParOf" srcId="{1CF4A1B1-694A-47A9-9145-26B0510801B8}" destId="{E01EF428-1161-42E5-B498-F7C216354B3B}" srcOrd="2" destOrd="0" presId="urn:microsoft.com/office/officeart/2005/8/layout/lProcess2"/>
    <dgm:cxn modelId="{E0C60C1B-D414-40D9-AF5F-C26C368F4120}" type="presParOf" srcId="{E01EF428-1161-42E5-B498-F7C216354B3B}" destId="{D90437DD-7D6B-47FF-8511-48FA87CAC89C}" srcOrd="0" destOrd="0" presId="urn:microsoft.com/office/officeart/2005/8/layout/lProcess2"/>
    <dgm:cxn modelId="{9E688259-F2BF-4F0B-B368-BEAA2D4AB05E}" type="presParOf" srcId="{E01EF428-1161-42E5-B498-F7C216354B3B}" destId="{61AED36B-5C21-4D1F-8AC5-6D0B7BF28538}" srcOrd="1" destOrd="0" presId="urn:microsoft.com/office/officeart/2005/8/layout/lProcess2"/>
    <dgm:cxn modelId="{90BA2061-6C6E-43FB-A1CA-2C5B9225226D}" type="presParOf" srcId="{E01EF428-1161-42E5-B498-F7C216354B3B}" destId="{922E1DFA-B794-4EDF-82FC-3C9C4CF3E7B7}" srcOrd="2" destOrd="0" presId="urn:microsoft.com/office/officeart/2005/8/layout/lProcess2"/>
    <dgm:cxn modelId="{D84565EF-BF4D-4970-AC19-A415420D5597}" type="presParOf" srcId="{922E1DFA-B794-4EDF-82FC-3C9C4CF3E7B7}" destId="{BEB533E3-6B5A-40F8-90AF-C1B84CB3B68D}" srcOrd="0" destOrd="0" presId="urn:microsoft.com/office/officeart/2005/8/layout/lProcess2"/>
    <dgm:cxn modelId="{F65FB7E5-00C2-45D3-BA30-388A1511D4B7}" type="presParOf" srcId="{BEB533E3-6B5A-40F8-90AF-C1B84CB3B68D}" destId="{2EE2B8CF-277B-4A65-A98D-0BA9A87EBABB}" srcOrd="0" destOrd="0" presId="urn:microsoft.com/office/officeart/2005/8/layout/lProcess2"/>
    <dgm:cxn modelId="{C3333FBA-5D3B-4511-A7E3-640FE181DE7A}" type="presParOf" srcId="{BEB533E3-6B5A-40F8-90AF-C1B84CB3B68D}" destId="{291F8D48-670E-4509-84EE-12B656FF9A71}" srcOrd="1" destOrd="0" presId="urn:microsoft.com/office/officeart/2005/8/layout/lProcess2"/>
    <dgm:cxn modelId="{77DD7EDB-53AF-4CCF-B73B-3CADD12E09F1}" type="presParOf" srcId="{BEB533E3-6B5A-40F8-90AF-C1B84CB3B68D}" destId="{6C7B6BF2-092A-422D-B430-3F8C1452078A}" srcOrd="2" destOrd="0" presId="urn:microsoft.com/office/officeart/2005/8/layout/lProcess2"/>
    <dgm:cxn modelId="{C5E1B195-B77D-4BE8-92C7-0DB5E587BFF2}" type="presParOf" srcId="{1CF4A1B1-694A-47A9-9145-26B0510801B8}" destId="{56D3F8CD-0F5C-4675-A19C-7904B7553C69}" srcOrd="3" destOrd="0" presId="urn:microsoft.com/office/officeart/2005/8/layout/lProcess2"/>
    <dgm:cxn modelId="{4A8F923C-B5FF-450B-920D-B02A622A803B}" type="presParOf" srcId="{1CF4A1B1-694A-47A9-9145-26B0510801B8}" destId="{96332780-43A3-4948-A3AF-B341F5FC19C7}" srcOrd="4" destOrd="0" presId="urn:microsoft.com/office/officeart/2005/8/layout/lProcess2"/>
    <dgm:cxn modelId="{D9678225-25D6-49E8-8BDC-9ECF97917407}" type="presParOf" srcId="{96332780-43A3-4948-A3AF-B341F5FC19C7}" destId="{17D1536C-BD03-4628-B0C7-7A50249237BF}" srcOrd="0" destOrd="0" presId="urn:microsoft.com/office/officeart/2005/8/layout/lProcess2"/>
    <dgm:cxn modelId="{2369D37E-7599-4A8F-A61F-168D84508095}" type="presParOf" srcId="{96332780-43A3-4948-A3AF-B341F5FC19C7}" destId="{341B2390-1F67-4331-BBF2-E079575DF6B5}" srcOrd="1" destOrd="0" presId="urn:microsoft.com/office/officeart/2005/8/layout/lProcess2"/>
    <dgm:cxn modelId="{49E944E1-90DE-4798-9CBC-0B3E8F8FADF2}" type="presParOf" srcId="{96332780-43A3-4948-A3AF-B341F5FC19C7}" destId="{D552A8E8-61C8-449B-8FD3-D61D1030BA3F}" srcOrd="2" destOrd="0" presId="urn:microsoft.com/office/officeart/2005/8/layout/lProcess2"/>
    <dgm:cxn modelId="{9A0EEB7D-9EE5-4BD9-BC51-ADAC800342C6}" type="presParOf" srcId="{D552A8E8-61C8-449B-8FD3-D61D1030BA3F}" destId="{355AA35D-1DE3-4D26-9AE7-34219031E7DF}" srcOrd="0" destOrd="0" presId="urn:microsoft.com/office/officeart/2005/8/layout/lProcess2"/>
    <dgm:cxn modelId="{CF39D5FB-1652-4976-9D49-608E5EB4E7C7}" type="presParOf" srcId="{355AA35D-1DE3-4D26-9AE7-34219031E7DF}" destId="{A709D558-4371-44A8-9FD3-6F5E0053920F}" srcOrd="0" destOrd="0" presId="urn:microsoft.com/office/officeart/2005/8/layout/lProcess2"/>
    <dgm:cxn modelId="{927AD19F-BC68-4E61-80C6-7AD20E7E1B52}" type="presParOf" srcId="{355AA35D-1DE3-4D26-9AE7-34219031E7DF}" destId="{8CB50B6F-482E-4954-A073-0C901F17F9F0}" srcOrd="1" destOrd="0" presId="urn:microsoft.com/office/officeart/2005/8/layout/lProcess2"/>
    <dgm:cxn modelId="{92CF2F86-0455-4903-A7E7-884AC4516BDF}" type="presParOf" srcId="{355AA35D-1DE3-4D26-9AE7-34219031E7DF}" destId="{CD4C2A8D-B75D-4E70-8787-185F0DACEAC0}" srcOrd="2" destOrd="0" presId="urn:microsoft.com/office/officeart/2005/8/layout/lProcess2"/>
    <dgm:cxn modelId="{0591C273-B5E0-48E3-8B76-298BE1BF1599}" type="presParOf" srcId="{355AA35D-1DE3-4D26-9AE7-34219031E7DF}" destId="{EE56126B-8A77-4570-A3A1-C20B238BFA60}" srcOrd="3" destOrd="0" presId="urn:microsoft.com/office/officeart/2005/8/layout/lProcess2"/>
    <dgm:cxn modelId="{5E28231D-120E-43B6-838F-C09FF3B5FB58}" type="presParOf" srcId="{355AA35D-1DE3-4D26-9AE7-34219031E7DF}" destId="{507DBB97-1920-482E-92D9-C49A6C37084F}" srcOrd="4" destOrd="0" presId="urn:microsoft.com/office/officeart/2005/8/layout/lProcess2"/>
    <dgm:cxn modelId="{5BB2C489-948B-4EEF-B2E7-16086ECA0554}" type="presParOf" srcId="{1CF4A1B1-694A-47A9-9145-26B0510801B8}" destId="{6157558A-BC30-461D-AE3C-A645367D5FE7}" srcOrd="5" destOrd="0" presId="urn:microsoft.com/office/officeart/2005/8/layout/lProcess2"/>
    <dgm:cxn modelId="{3F7B0805-B296-416F-9197-57600629B04B}" type="presParOf" srcId="{1CF4A1B1-694A-47A9-9145-26B0510801B8}" destId="{A13974FC-B1E6-4C08-BE31-0655C21A816D}" srcOrd="6" destOrd="0" presId="urn:microsoft.com/office/officeart/2005/8/layout/lProcess2"/>
    <dgm:cxn modelId="{DB876632-C72C-4B90-A93B-2736AB432E6C}" type="presParOf" srcId="{A13974FC-B1E6-4C08-BE31-0655C21A816D}" destId="{F09DF950-3327-4294-A684-6824B9E94C96}" srcOrd="0" destOrd="0" presId="urn:microsoft.com/office/officeart/2005/8/layout/lProcess2"/>
    <dgm:cxn modelId="{80679551-5F98-4F2D-A8CF-6B235E9DC157}" type="presParOf" srcId="{A13974FC-B1E6-4C08-BE31-0655C21A816D}" destId="{D13AB9ED-23C2-43DF-9307-2D9CC64514E5}" srcOrd="1" destOrd="0" presId="urn:microsoft.com/office/officeart/2005/8/layout/lProcess2"/>
    <dgm:cxn modelId="{BB071990-52C2-4494-A4B8-668B75836113}" type="presParOf" srcId="{A13974FC-B1E6-4C08-BE31-0655C21A816D}" destId="{D2613314-FCBB-4D05-A90A-8C29CC01C90E}" srcOrd="2" destOrd="0" presId="urn:microsoft.com/office/officeart/2005/8/layout/lProcess2"/>
    <dgm:cxn modelId="{BFBC3065-6C57-458E-8081-31654EB4A39D}" type="presParOf" srcId="{D2613314-FCBB-4D05-A90A-8C29CC01C90E}" destId="{594A19A4-3046-4846-8130-2B415328615A}" srcOrd="0" destOrd="0" presId="urn:microsoft.com/office/officeart/2005/8/layout/lProcess2"/>
    <dgm:cxn modelId="{8B473F47-3D7D-4E62-A0F2-3AEF173DBCBB}" type="presParOf" srcId="{594A19A4-3046-4846-8130-2B415328615A}" destId="{DDF48916-3529-4E9E-A8E6-3A74557ABE6C}" srcOrd="0" destOrd="0" presId="urn:microsoft.com/office/officeart/2005/8/layout/lProcess2"/>
    <dgm:cxn modelId="{9254904A-1EAA-47BB-9496-3131A4C34ABC}" type="presParOf" srcId="{594A19A4-3046-4846-8130-2B415328615A}" destId="{BF259370-02AC-4740-852A-A205A0109CB0}" srcOrd="1" destOrd="0" presId="urn:microsoft.com/office/officeart/2005/8/layout/lProcess2"/>
    <dgm:cxn modelId="{69B08922-05BE-4006-B83E-FF9F5D305392}" type="presParOf" srcId="{594A19A4-3046-4846-8130-2B415328615A}" destId="{272B6702-F1B7-43E8-9F3F-CBB7C9BE8B47}" srcOrd="2" destOrd="0" presId="urn:microsoft.com/office/officeart/2005/8/layout/lProcess2"/>
    <dgm:cxn modelId="{63B8A3AC-675C-4F77-A016-146C73C8A9C0}" type="presParOf" srcId="{594A19A4-3046-4846-8130-2B415328615A}" destId="{618071E5-E20E-46AD-859B-A03ADA557C06}" srcOrd="3" destOrd="0" presId="urn:microsoft.com/office/officeart/2005/8/layout/lProcess2"/>
    <dgm:cxn modelId="{A9DCC93F-271F-4BC2-8D63-37608CB362FA}" type="presParOf" srcId="{594A19A4-3046-4846-8130-2B415328615A}" destId="{555DBEA5-E946-461B-BC26-71D4133ECA6D}" srcOrd="4" destOrd="0" presId="urn:microsoft.com/office/officeart/2005/8/layout/lProcess2"/>
    <dgm:cxn modelId="{576584EE-9C50-436C-A484-F7EC17F76542}" type="presParOf" srcId="{1CF4A1B1-694A-47A9-9145-26B0510801B8}" destId="{5D7C6F9B-FAD6-4914-B7F0-3DA15F6F5C11}" srcOrd="7" destOrd="0" presId="urn:microsoft.com/office/officeart/2005/8/layout/lProcess2"/>
    <dgm:cxn modelId="{9DC50BC0-9CC2-4177-BA3F-D810BCB12A7C}" type="presParOf" srcId="{1CF4A1B1-694A-47A9-9145-26B0510801B8}" destId="{B0E9B9B1-2E6B-4B8E-B593-1CC5DB73407E}" srcOrd="8" destOrd="0" presId="urn:microsoft.com/office/officeart/2005/8/layout/lProcess2"/>
    <dgm:cxn modelId="{C857BF86-D3D7-49A0-83A7-B16CA8DE13CB}" type="presParOf" srcId="{B0E9B9B1-2E6B-4B8E-B593-1CC5DB73407E}" destId="{A285A3DD-3C59-4337-9C68-FBAD9DC04304}" srcOrd="0" destOrd="0" presId="urn:microsoft.com/office/officeart/2005/8/layout/lProcess2"/>
    <dgm:cxn modelId="{9BA52CE2-EF1C-431E-A08D-3E400214F05A}" type="presParOf" srcId="{B0E9B9B1-2E6B-4B8E-B593-1CC5DB73407E}" destId="{BC9AF398-F663-44DC-B28C-554E0A8E4652}" srcOrd="1" destOrd="0" presId="urn:microsoft.com/office/officeart/2005/8/layout/lProcess2"/>
    <dgm:cxn modelId="{3595FC84-0A0E-4224-A804-C5F8D49D116D}" type="presParOf" srcId="{B0E9B9B1-2E6B-4B8E-B593-1CC5DB73407E}" destId="{1343A0B5-6AD2-4D20-A313-BCAE12BA7855}" srcOrd="2" destOrd="0" presId="urn:microsoft.com/office/officeart/2005/8/layout/lProcess2"/>
    <dgm:cxn modelId="{A66941A3-D0C2-43FE-B607-37E9FBAE1F06}" type="presParOf" srcId="{1343A0B5-6AD2-4D20-A313-BCAE12BA7855}" destId="{07CE75D6-6463-405B-AC1D-0FE0CF01803F}" srcOrd="0" destOrd="0" presId="urn:microsoft.com/office/officeart/2005/8/layout/lProcess2"/>
    <dgm:cxn modelId="{48732930-F296-47DD-94D1-359B606E0C96}" type="presParOf" srcId="{07CE75D6-6463-405B-AC1D-0FE0CF01803F}" destId="{9B48C811-989C-4878-8F56-4C854D93AA81}" srcOrd="0" destOrd="0" presId="urn:microsoft.com/office/officeart/2005/8/layout/lProcess2"/>
    <dgm:cxn modelId="{BC514F92-B82E-425C-90CC-474F2FC34938}" type="presParOf" srcId="{07CE75D6-6463-405B-AC1D-0FE0CF01803F}" destId="{10FC1512-B91F-49BD-98D0-7A6AB5D7C03C}" srcOrd="1" destOrd="0" presId="urn:microsoft.com/office/officeart/2005/8/layout/lProcess2"/>
    <dgm:cxn modelId="{179F7FA9-5C75-4DDB-8BE9-46152B4E2F7B}" type="presParOf" srcId="{07CE75D6-6463-405B-AC1D-0FE0CF01803F}" destId="{1A64C87B-D972-4F5F-A3A7-E1E0E2EE8376}" srcOrd="2" destOrd="0" presId="urn:microsoft.com/office/officeart/2005/8/layout/lProcess2"/>
    <dgm:cxn modelId="{8CB51163-41AE-42CB-9915-5787AE96B123}" type="presParOf" srcId="{07CE75D6-6463-405B-AC1D-0FE0CF01803F}" destId="{74590881-FF77-46BE-B33D-4FE081B75CBB}" srcOrd="3" destOrd="0" presId="urn:microsoft.com/office/officeart/2005/8/layout/lProcess2"/>
    <dgm:cxn modelId="{56B22351-39C1-4E98-88A5-EF921FEFB6F7}" type="presParOf" srcId="{07CE75D6-6463-405B-AC1D-0FE0CF01803F}" destId="{9F5414C2-32B5-44C3-82D2-77A438F7A19B}"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0A5B9-70DC-4D12-8E0E-69D7845A64AC}">
      <dsp:nvSpPr>
        <dsp:cNvPr id="0" name=""/>
        <dsp:cNvSpPr/>
      </dsp:nvSpPr>
      <dsp:spPr>
        <a:xfrm>
          <a:off x="0" y="724521"/>
          <a:ext cx="4038600"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031BF6-FD1A-4B7D-9B8B-3A2DD60524AE}">
      <dsp:nvSpPr>
        <dsp:cNvPr id="0" name=""/>
        <dsp:cNvSpPr/>
      </dsp:nvSpPr>
      <dsp:spPr>
        <a:xfrm>
          <a:off x="201930" y="414561"/>
          <a:ext cx="2827020"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855" tIns="0" rIns="106855" bIns="0" numCol="1" spcCol="1270" anchor="ctr" anchorCtr="0">
          <a:noAutofit/>
        </a:bodyPr>
        <a:lstStyle/>
        <a:p>
          <a:pPr lvl="0" algn="l" defTabSz="933450">
            <a:lnSpc>
              <a:spcPct val="90000"/>
            </a:lnSpc>
            <a:spcBef>
              <a:spcPct val="0"/>
            </a:spcBef>
            <a:spcAft>
              <a:spcPct val="35000"/>
            </a:spcAft>
          </a:pPr>
          <a:r>
            <a:rPr lang="de-DE" sz="2100" kern="1200" dirty="0" smtClean="0">
              <a:solidFill>
                <a:schemeClr val="accent1">
                  <a:lumMod val="10000"/>
                </a:schemeClr>
              </a:solidFill>
            </a:rPr>
            <a:t>Planung</a:t>
          </a:r>
          <a:endParaRPr lang="de-DE" sz="2100" kern="1200" dirty="0">
            <a:solidFill>
              <a:schemeClr val="accent1">
                <a:lumMod val="10000"/>
              </a:schemeClr>
            </a:solidFill>
          </a:endParaRPr>
        </a:p>
      </dsp:txBody>
      <dsp:txXfrm>
        <a:off x="232192" y="444823"/>
        <a:ext cx="2766496" cy="559396"/>
      </dsp:txXfrm>
    </dsp:sp>
    <dsp:sp modelId="{C2F4F5FC-DEB5-41D3-8BB6-724280422C7F}">
      <dsp:nvSpPr>
        <dsp:cNvPr id="0" name=""/>
        <dsp:cNvSpPr/>
      </dsp:nvSpPr>
      <dsp:spPr>
        <a:xfrm>
          <a:off x="0" y="1677081"/>
          <a:ext cx="4038600"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E9A5F9-F715-4917-AA2E-1C2128E12940}">
      <dsp:nvSpPr>
        <dsp:cNvPr id="0" name=""/>
        <dsp:cNvSpPr/>
      </dsp:nvSpPr>
      <dsp:spPr>
        <a:xfrm>
          <a:off x="201930" y="1367121"/>
          <a:ext cx="2827020"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855" tIns="0" rIns="106855" bIns="0" numCol="1" spcCol="1270" anchor="ctr" anchorCtr="0">
          <a:noAutofit/>
        </a:bodyPr>
        <a:lstStyle/>
        <a:p>
          <a:pPr lvl="0" algn="l" defTabSz="933450">
            <a:lnSpc>
              <a:spcPct val="90000"/>
            </a:lnSpc>
            <a:spcBef>
              <a:spcPct val="0"/>
            </a:spcBef>
            <a:spcAft>
              <a:spcPct val="35000"/>
            </a:spcAft>
          </a:pPr>
          <a:r>
            <a:rPr lang="de-DE" sz="2100" kern="1200" dirty="0" err="1" smtClean="0">
              <a:solidFill>
                <a:schemeClr val="accent1">
                  <a:lumMod val="10000"/>
                </a:schemeClr>
              </a:solidFill>
            </a:rPr>
            <a:t>Governance</a:t>
          </a:r>
          <a:endParaRPr lang="de-DE" sz="2100" kern="1200" dirty="0">
            <a:solidFill>
              <a:schemeClr val="accent1">
                <a:lumMod val="10000"/>
              </a:schemeClr>
            </a:solidFill>
          </a:endParaRPr>
        </a:p>
      </dsp:txBody>
      <dsp:txXfrm>
        <a:off x="232192" y="1397383"/>
        <a:ext cx="2766496" cy="559396"/>
      </dsp:txXfrm>
    </dsp:sp>
    <dsp:sp modelId="{E6224A53-7911-4FF1-A32F-09C05B20F9C3}">
      <dsp:nvSpPr>
        <dsp:cNvPr id="0" name=""/>
        <dsp:cNvSpPr/>
      </dsp:nvSpPr>
      <dsp:spPr>
        <a:xfrm>
          <a:off x="0" y="2629641"/>
          <a:ext cx="4038600"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424C24-01D2-436B-83F2-65BA386EF737}">
      <dsp:nvSpPr>
        <dsp:cNvPr id="0" name=""/>
        <dsp:cNvSpPr/>
      </dsp:nvSpPr>
      <dsp:spPr>
        <a:xfrm>
          <a:off x="201930" y="2319681"/>
          <a:ext cx="2827020"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855" tIns="0" rIns="106855" bIns="0" numCol="1" spcCol="1270" anchor="ctr" anchorCtr="0">
          <a:noAutofit/>
        </a:bodyPr>
        <a:lstStyle/>
        <a:p>
          <a:pPr lvl="0" algn="l" defTabSz="933450">
            <a:lnSpc>
              <a:spcPct val="90000"/>
            </a:lnSpc>
            <a:spcBef>
              <a:spcPct val="0"/>
            </a:spcBef>
            <a:spcAft>
              <a:spcPct val="35000"/>
            </a:spcAft>
          </a:pPr>
          <a:r>
            <a:rPr lang="de-DE" sz="2100" kern="1200" dirty="0" smtClean="0">
              <a:solidFill>
                <a:schemeClr val="accent1">
                  <a:lumMod val="10000"/>
                </a:schemeClr>
              </a:solidFill>
            </a:rPr>
            <a:t>Quartiersmanagement</a:t>
          </a:r>
          <a:endParaRPr lang="de-DE" sz="2100" kern="1200" dirty="0">
            <a:solidFill>
              <a:schemeClr val="accent1">
                <a:lumMod val="10000"/>
              </a:schemeClr>
            </a:solidFill>
          </a:endParaRPr>
        </a:p>
      </dsp:txBody>
      <dsp:txXfrm>
        <a:off x="232192" y="2349943"/>
        <a:ext cx="2766496" cy="559396"/>
      </dsp:txXfrm>
    </dsp:sp>
    <dsp:sp modelId="{DD1BB0CF-24C3-43DF-A7FD-DC25F27E92A2}">
      <dsp:nvSpPr>
        <dsp:cNvPr id="0" name=""/>
        <dsp:cNvSpPr/>
      </dsp:nvSpPr>
      <dsp:spPr>
        <a:xfrm>
          <a:off x="0" y="3582201"/>
          <a:ext cx="4038600"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4F906F-D1A1-4334-BDEE-ED20214F1A1E}">
      <dsp:nvSpPr>
        <dsp:cNvPr id="0" name=""/>
        <dsp:cNvSpPr/>
      </dsp:nvSpPr>
      <dsp:spPr>
        <a:xfrm>
          <a:off x="201930" y="3272241"/>
          <a:ext cx="2827020"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855" tIns="0" rIns="106855" bIns="0" numCol="1" spcCol="1270" anchor="ctr" anchorCtr="0">
          <a:noAutofit/>
        </a:bodyPr>
        <a:lstStyle/>
        <a:p>
          <a:pPr lvl="0" algn="l" defTabSz="933450">
            <a:lnSpc>
              <a:spcPct val="90000"/>
            </a:lnSpc>
            <a:spcBef>
              <a:spcPct val="0"/>
            </a:spcBef>
            <a:spcAft>
              <a:spcPct val="35000"/>
            </a:spcAft>
          </a:pPr>
          <a:r>
            <a:rPr lang="de-DE" sz="2100" kern="1200" dirty="0" smtClean="0">
              <a:solidFill>
                <a:schemeClr val="accent1">
                  <a:lumMod val="10000"/>
                </a:schemeClr>
              </a:solidFill>
            </a:rPr>
            <a:t>Case Management</a:t>
          </a:r>
          <a:endParaRPr lang="de-DE" sz="2100" kern="1200" dirty="0">
            <a:solidFill>
              <a:schemeClr val="accent1">
                <a:lumMod val="10000"/>
              </a:schemeClr>
            </a:solidFill>
          </a:endParaRPr>
        </a:p>
      </dsp:txBody>
      <dsp:txXfrm>
        <a:off x="232192" y="3302503"/>
        <a:ext cx="2766496"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drawing1.xml><?xml version="1.0" encoding="utf-8"?>
<c:userShapes xmlns:c="http://schemas.openxmlformats.org/drawingml/2006/chart">
  <cdr:relSizeAnchor xmlns:cdr="http://schemas.openxmlformats.org/drawingml/2006/chartDrawing">
    <cdr:from>
      <cdr:x>0.32912</cdr:x>
      <cdr:y>0.91838</cdr:y>
    </cdr:from>
    <cdr:to>
      <cdr:x>0.4474</cdr:x>
      <cdr:y>0.98913</cdr:y>
    </cdr:to>
    <cdr:sp macro="" textlink="">
      <cdr:nvSpPr>
        <cdr:cNvPr id="2" name="Textfeld 1"/>
        <cdr:cNvSpPr txBox="1"/>
      </cdr:nvSpPr>
      <cdr:spPr>
        <a:xfrm xmlns:a="http://schemas.openxmlformats.org/drawingml/2006/main">
          <a:off x="2808312" y="4608512"/>
          <a:ext cx="1009269" cy="3550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1100" dirty="0"/>
            <a:t>100%=7832 Erwachsene in Mehrpersonen-HH</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4B43D2-7E2D-4378-AF30-4F018FF19371}" type="datetimeFigureOut">
              <a:rPr lang="de-DE" smtClean="0"/>
              <a:t>27.07.2017</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57A800-7B8E-4E1A-9A10-85A30D0C3F34}" type="slidenum">
              <a:rPr lang="de-DE" smtClean="0"/>
              <a:t>‹Nr.›</a:t>
            </a:fld>
            <a:endParaRPr lang="de-DE"/>
          </a:p>
        </p:txBody>
      </p:sp>
    </p:spTree>
    <p:extLst>
      <p:ext uri="{BB962C8B-B14F-4D97-AF65-F5344CB8AC3E}">
        <p14:creationId xmlns:p14="http://schemas.microsoft.com/office/powerpoint/2010/main" val="355516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302594-D026-4A37-947C-589BC1978A4B}" type="slidenum">
              <a:rPr lang="de-DE" smtClean="0">
                <a:ea typeface="ヒラギノ角ゴ Pro W3"/>
                <a:cs typeface="ヒラギノ角ゴ Pro W3"/>
              </a:rPr>
              <a:pPr fontAlgn="base">
                <a:spcBef>
                  <a:spcPct val="0"/>
                </a:spcBef>
                <a:spcAft>
                  <a:spcPct val="0"/>
                </a:spcAft>
                <a:defRPr/>
              </a:pPr>
              <a:t>4</a:t>
            </a:fld>
            <a:endParaRPr lang="de-DE" smtClean="0">
              <a:ea typeface="ヒラギノ角ゴ Pro W3"/>
              <a:cs typeface="ヒラギノ角ゴ Pro W3"/>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ヒラギノ角ゴ Pro W3" pitchFamily="96" charset="-128"/>
              </a:defRPr>
            </a:lvl1pPr>
            <a:lvl2pPr marL="742950" indent="-285750" eaLnBrk="0" hangingPunct="0">
              <a:defRPr sz="2400">
                <a:solidFill>
                  <a:schemeClr val="tx1"/>
                </a:solidFill>
                <a:latin typeface="Times New Roman" pitchFamily="18" charset="0"/>
                <a:ea typeface="ヒラギノ角ゴ Pro W3" pitchFamily="96" charset="-128"/>
              </a:defRPr>
            </a:lvl2pPr>
            <a:lvl3pPr marL="1143000" indent="-228600" eaLnBrk="0" hangingPunct="0">
              <a:defRPr sz="2400">
                <a:solidFill>
                  <a:schemeClr val="tx1"/>
                </a:solidFill>
                <a:latin typeface="Times New Roman" pitchFamily="18" charset="0"/>
                <a:ea typeface="ヒラギノ角ゴ Pro W3" pitchFamily="96" charset="-128"/>
              </a:defRPr>
            </a:lvl3pPr>
            <a:lvl4pPr marL="1600200" indent="-228600" eaLnBrk="0" hangingPunct="0">
              <a:defRPr sz="2400">
                <a:solidFill>
                  <a:schemeClr val="tx1"/>
                </a:solidFill>
                <a:latin typeface="Times New Roman" pitchFamily="18" charset="0"/>
                <a:ea typeface="ヒラギノ角ゴ Pro W3" pitchFamily="96" charset="-128"/>
              </a:defRPr>
            </a:lvl4pPr>
            <a:lvl5pPr marL="2057400" indent="-228600" eaLnBrk="0" hangingPunct="0">
              <a:defRPr sz="2400">
                <a:solidFill>
                  <a:schemeClr val="tx1"/>
                </a:solidFill>
                <a:latin typeface="Times New Roman" pitchFamily="18" charset="0"/>
                <a:ea typeface="ヒラギノ角ゴ Pro W3" pitchFamily="96"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96"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96"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96"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96" charset="-128"/>
              </a:defRPr>
            </a:lvl9pPr>
          </a:lstStyle>
          <a:p>
            <a:pPr eaLnBrk="1" hangingPunct="1"/>
            <a:fld id="{B24A501D-0B86-4F27-861A-C1FDFEA3A806}" type="slidenum">
              <a:rPr lang="de-DE" altLang="de-DE" sz="1200" smtClean="0"/>
              <a:pPr eaLnBrk="1" hangingPunct="1"/>
              <a:t>15</a:t>
            </a:fld>
            <a:endParaRPr lang="de-DE" altLang="de-DE" sz="1200" smtClean="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DDE4FF-9576-4B89-A2D3-362FA7AD207B}" type="slidenum">
              <a:rPr lang="de-DE" altLang="de-DE"/>
              <a:pPr/>
              <a:t>17</a:t>
            </a:fld>
            <a:endParaRPr lang="de-DE" altLang="de-DE"/>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
        <p:nvSpPr>
          <p:cNvPr id="5120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92D1E60B-E9EB-4583-9BA4-13752586B486}" type="slidenum">
              <a:rPr lang="en-US" altLang="de-DE" sz="1200" smtClean="0"/>
              <a:pPr eaLnBrk="1" hangingPunct="1"/>
              <a:t>25</a:t>
            </a:fld>
            <a:endParaRPr lang="en-US" altLang="de-DE"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lvl1pPr>
              <a:defRPr>
                <a:latin typeface="+mj-lt"/>
              </a:defRPr>
            </a:lvl1p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F4CD2D96-6391-4EEC-B344-BA698453B15E}" type="datetimeFigureOut">
              <a:rPr lang="de-DE" smtClean="0"/>
              <a:t>27.07.2017</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5221FF41-5CF5-4BC2-AE2A-54F9E4BC8237}" type="slidenum">
              <a:rPr lang="de-DE" smtClean="0"/>
              <a:t>‹Nr.›</a:t>
            </a:fld>
            <a:endParaRPr lang="de-DE"/>
          </a:p>
        </p:txBody>
      </p:sp>
    </p:spTree>
    <p:extLst>
      <p:ext uri="{BB962C8B-B14F-4D97-AF65-F5344CB8AC3E}">
        <p14:creationId xmlns:p14="http://schemas.microsoft.com/office/powerpoint/2010/main" val="2693046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6858000" cy="893618"/>
          </a:xfrm>
          <a:prstGeom prst="rect">
            <a:avLst/>
          </a:prstGeom>
        </p:spPr>
        <p:txBody>
          <a:bodyPr anchor="ctr"/>
          <a:lstStyle>
            <a:lvl1pPr>
              <a:defRPr sz="3200" b="1">
                <a:latin typeface="+mj-lt"/>
              </a:defRPr>
            </a:lvl1pPr>
          </a:lstStyle>
          <a:p>
            <a:r>
              <a:rPr lang="de-DE" smtClean="0"/>
              <a:t>Titelmasterformat durch Klicken bearbeiten</a:t>
            </a:r>
            <a:endParaRPr lang="de-DE"/>
          </a:p>
        </p:txBody>
      </p:sp>
      <p:sp>
        <p:nvSpPr>
          <p:cNvPr id="3" name="Inhaltsplatzhalter 2"/>
          <p:cNvSpPr>
            <a:spLocks noGrp="1"/>
          </p:cNvSpPr>
          <p:nvPr>
            <p:ph idx="1"/>
          </p:nvPr>
        </p:nvSpPr>
        <p:spPr>
          <a:xfrm>
            <a:off x="457200" y="1205345"/>
            <a:ext cx="8229600" cy="5151005"/>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F4CD2D96-6391-4EEC-B344-BA698453B15E}" type="datetimeFigureOut">
              <a:rPr lang="de-DE" smtClean="0"/>
              <a:t>27.07.2017</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lvl1pPr>
              <a:defRPr>
                <a:latin typeface="+mj-lt"/>
              </a:defRPr>
            </a:lvl1pPr>
          </a:lstStyle>
          <a:p>
            <a:fld id="{5221FF41-5CF5-4BC2-AE2A-54F9E4BC8237}" type="slidenum">
              <a:rPr lang="de-DE" smtClean="0"/>
              <a:t>‹Nr.›</a:t>
            </a:fld>
            <a:endParaRPr lang="de-DE"/>
          </a:p>
        </p:txBody>
      </p:sp>
    </p:spTree>
    <p:extLst>
      <p:ext uri="{BB962C8B-B14F-4D97-AF65-F5344CB8AC3E}">
        <p14:creationId xmlns:p14="http://schemas.microsoft.com/office/powerpoint/2010/main" val="8270385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atin typeface="+mj-lt"/>
              </a:defRPr>
            </a:lvl1pPr>
          </a:lstStyle>
          <a:p>
            <a:r>
              <a:rPr lang="de-DE" smtClean="0"/>
              <a:t>Titelmasterformat durch Klicken bearbeiten</a:t>
            </a:r>
            <a:endParaRPr lang="de-DE" dirty="0"/>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6858000" cy="893618"/>
          </a:xfrm>
          <a:prstGeom prst="rect">
            <a:avLst/>
          </a:prstGeom>
        </p:spPr>
        <p:txBody>
          <a:bodyPr anchor="ctr"/>
          <a:lstStyle>
            <a:lvl1pPr>
              <a:defRPr sz="3200" b="1">
                <a:latin typeface="+mj-lt"/>
              </a:defRPr>
            </a:lvl1pPr>
          </a:lstStyle>
          <a:p>
            <a:r>
              <a:rPr lang="de-DE" smtClean="0"/>
              <a:t>Titelmasterformat durch Klicken bearbeiten</a:t>
            </a:r>
            <a:endParaRPr lang="de-DE" dirty="0"/>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6868391" cy="883227"/>
          </a:xfrm>
          <a:prstGeom prst="rect">
            <a:avLst/>
          </a:prstGeom>
        </p:spPr>
        <p:txBody>
          <a:bodyPr anchor="ctr"/>
          <a:lstStyle>
            <a:lvl1pPr>
              <a:defRPr sz="3200" b="1">
                <a:latin typeface="+mj-lt"/>
              </a:defRPr>
            </a:lvl1pPr>
          </a:lstStyle>
          <a:p>
            <a:r>
              <a:rPr lang="de-DE" smtClean="0"/>
              <a:t>Titelmasterformat durch Klicken bearbeiten</a:t>
            </a:r>
            <a:endParaRPr lang="de-DE" dirty="0"/>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6868391" cy="893618"/>
          </a:xfrm>
          <a:prstGeom prst="rect">
            <a:avLst/>
          </a:prstGeom>
        </p:spPr>
        <p:txBody>
          <a:bodyPr anchor="ctr"/>
          <a:lstStyle>
            <a:lvl1pPr>
              <a:defRPr sz="3200" b="1">
                <a:latin typeface="+mj-lt"/>
              </a:defRPr>
            </a:lvl1pPr>
          </a:lstStyle>
          <a:p>
            <a:r>
              <a:rPr lang="de-DE" smtClean="0"/>
              <a:t>Titelmasterformat durch Klicken bearbeiten</a:t>
            </a:r>
            <a:endParaRPr lang="de-DE"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atin typeface="+mj-lt"/>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atin typeface="+mj-lt"/>
              </a:defRPr>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6858000" cy="872836"/>
          </a:xfrm>
          <a:prstGeom prst="rect">
            <a:avLst/>
          </a:prstGeom>
        </p:spPr>
        <p:txBody>
          <a:bodyPr anchor="ctr"/>
          <a:lstStyle>
            <a:lvl1pPr>
              <a:defRPr sz="3200" b="1">
                <a:latin typeface="+mj-lt"/>
              </a:defRPr>
            </a:lvl1pPr>
          </a:lstStyle>
          <a:p>
            <a:r>
              <a:rPr lang="de-DE" smtClean="0"/>
              <a:t>Titelmasterformat durch Klicken bearbeiten</a:t>
            </a:r>
            <a:endParaRPr lang="de-DE" dirty="0"/>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Line 7"/>
          <p:cNvSpPr>
            <a:spLocks noChangeShapeType="1"/>
          </p:cNvSpPr>
          <p:nvPr/>
        </p:nvSpPr>
        <p:spPr bwMode="auto">
          <a:xfrm>
            <a:off x="0" y="6489700"/>
            <a:ext cx="9140825" cy="0"/>
          </a:xfrm>
          <a:prstGeom prst="line">
            <a:avLst/>
          </a:prstGeom>
          <a:noFill/>
          <a:ln w="12700">
            <a:solidFill>
              <a:srgbClr val="95B1C0"/>
            </a:solidFill>
            <a:round/>
            <a:headEnd/>
            <a:tailEnd/>
          </a:ln>
        </p:spPr>
        <p:txBody>
          <a:bodyPr wrap="none" anchor="ctr"/>
          <a:lstStyle/>
          <a:p>
            <a:endParaRPr lang="de-DE"/>
          </a:p>
        </p:txBody>
      </p:sp>
      <p:sp>
        <p:nvSpPr>
          <p:cNvPr id="1027" name="Line 8"/>
          <p:cNvSpPr>
            <a:spLocks noChangeShapeType="1"/>
          </p:cNvSpPr>
          <p:nvPr/>
        </p:nvSpPr>
        <p:spPr bwMode="auto">
          <a:xfrm>
            <a:off x="6858000" y="-3175"/>
            <a:ext cx="0" cy="882650"/>
          </a:xfrm>
          <a:prstGeom prst="line">
            <a:avLst/>
          </a:prstGeom>
          <a:noFill/>
          <a:ln w="12700">
            <a:solidFill>
              <a:srgbClr val="95B1C0"/>
            </a:solidFill>
            <a:round/>
            <a:headEnd/>
            <a:tailEnd/>
          </a:ln>
        </p:spPr>
        <p:txBody>
          <a:bodyPr wrap="none" anchor="ctr"/>
          <a:lstStyle/>
          <a:p>
            <a:endParaRPr lang="de-DE"/>
          </a:p>
        </p:txBody>
      </p:sp>
      <p:sp>
        <p:nvSpPr>
          <p:cNvPr id="1028" name="Line 9"/>
          <p:cNvSpPr>
            <a:spLocks noChangeShapeType="1"/>
          </p:cNvSpPr>
          <p:nvPr/>
        </p:nvSpPr>
        <p:spPr bwMode="auto">
          <a:xfrm>
            <a:off x="4763" y="879475"/>
            <a:ext cx="9140825" cy="0"/>
          </a:xfrm>
          <a:prstGeom prst="line">
            <a:avLst/>
          </a:prstGeom>
          <a:noFill/>
          <a:ln w="12700">
            <a:solidFill>
              <a:srgbClr val="95B1C0"/>
            </a:solidFill>
            <a:round/>
            <a:headEnd/>
            <a:tailEnd/>
          </a:ln>
        </p:spPr>
        <p:txBody>
          <a:bodyPr wrap="none" anchor="ctr"/>
          <a:lstStyle/>
          <a:p>
            <a:endParaRPr lang="de-DE"/>
          </a:p>
        </p:txBody>
      </p:sp>
      <p:sp>
        <p:nvSpPr>
          <p:cNvPr id="10" name="Text Box 10"/>
          <p:cNvSpPr txBox="1">
            <a:spLocks noChangeArrowheads="1"/>
          </p:cNvSpPr>
          <p:nvPr/>
        </p:nvSpPr>
        <p:spPr bwMode="auto">
          <a:xfrm>
            <a:off x="455613" y="6489700"/>
            <a:ext cx="5761037" cy="307975"/>
          </a:xfrm>
          <a:prstGeom prst="rect">
            <a:avLst/>
          </a:prstGeom>
          <a:noFill/>
          <a:ln w="9525">
            <a:noFill/>
            <a:miter lim="800000"/>
            <a:headEnd/>
            <a:tailEnd/>
          </a:ln>
          <a:effec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37931725" indent="-37474525" eaLnBrk="0" hangingPunct="0">
              <a:defRPr sz="2400">
                <a:solidFill>
                  <a:schemeClr val="tx1"/>
                </a:solidFill>
                <a:latin typeface="Arial" pitchFamily="34" charset="0"/>
                <a:ea typeface="ヒラギノ角ゴ Pro W3"/>
                <a:cs typeface="ヒラギノ角ゴ Pro W3"/>
              </a:defRPr>
            </a:lvl2pPr>
            <a:lvl3pPr eaLnBrk="0" hangingPunct="0">
              <a:defRPr sz="2400">
                <a:solidFill>
                  <a:schemeClr val="tx1"/>
                </a:solidFill>
                <a:latin typeface="Arial" pitchFamily="34" charset="0"/>
                <a:ea typeface="ヒラギノ角ゴ Pro W3"/>
                <a:cs typeface="ヒラギノ角ゴ Pro W3"/>
              </a:defRPr>
            </a:lvl3pPr>
            <a:lvl4pPr eaLnBrk="0" hangingPunct="0">
              <a:defRPr sz="2400">
                <a:solidFill>
                  <a:schemeClr val="tx1"/>
                </a:solidFill>
                <a:latin typeface="Arial" pitchFamily="34" charset="0"/>
                <a:ea typeface="ヒラギノ角ゴ Pro W3"/>
                <a:cs typeface="ヒラギノ角ゴ Pro W3"/>
              </a:defRPr>
            </a:lvl4pPr>
            <a:lvl5pPr eaLnBrk="0" hangingPunct="0">
              <a:defRPr sz="2400">
                <a:solidFill>
                  <a:schemeClr val="tx1"/>
                </a:solidFill>
                <a:latin typeface="Arial" pitchFamily="34" charset="0"/>
                <a:ea typeface="ヒラギノ角ゴ Pro W3"/>
                <a:cs typeface="ヒラギノ角ゴ Pro W3"/>
              </a:defRPr>
            </a:lvl5pPr>
            <a:lvl6pPr marL="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9144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1371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18288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defRPr/>
            </a:pPr>
            <a:r>
              <a:rPr lang="de-DE" sz="1200" dirty="0" smtClean="0">
                <a:latin typeface="Calibri" pitchFamily="34" charset="0"/>
              </a:rPr>
              <a:t>©</a:t>
            </a:r>
            <a:r>
              <a:rPr lang="de-DE" sz="1400" dirty="0" smtClean="0">
                <a:latin typeface="Calibri" pitchFamily="34" charset="0"/>
              </a:rPr>
              <a:t> </a:t>
            </a:r>
            <a:r>
              <a:rPr lang="de-DE" sz="1000" b="1" dirty="0" smtClean="0">
                <a:solidFill>
                  <a:srgbClr val="000000"/>
                </a:solidFill>
                <a:latin typeface="Lucida Grande" pitchFamily="-110" charset="0"/>
              </a:rPr>
              <a:t>AGP Sozialforschung</a:t>
            </a:r>
            <a:endParaRPr lang="de-DE" sz="1400" dirty="0" smtClean="0">
              <a:latin typeface="Calibri" pitchFamily="34" charset="0"/>
            </a:endParaRPr>
          </a:p>
        </p:txBody>
      </p:sp>
      <p:pic>
        <p:nvPicPr>
          <p:cNvPr id="1030" name="Bild 6" descr="RGB_M.eps"/>
          <p:cNvPicPr>
            <a:picLocks noChangeAspect="1"/>
          </p:cNvPicPr>
          <p:nvPr/>
        </p:nvPicPr>
        <p:blipFill>
          <a:blip r:embed="rId14"/>
          <a:srcRect/>
          <a:stretch>
            <a:fillRect/>
          </a:stretch>
        </p:blipFill>
        <p:spPr bwMode="auto">
          <a:xfrm>
            <a:off x="7086600" y="228600"/>
            <a:ext cx="1625600" cy="461963"/>
          </a:xfrm>
          <a:prstGeom prst="rect">
            <a:avLst/>
          </a:prstGeom>
          <a:noFill/>
          <a:ln w="9525">
            <a:noFill/>
            <a:miter lim="800000"/>
            <a:headEnd/>
            <a:tailEnd/>
          </a:ln>
        </p:spPr>
      </p:pic>
      <p:sp>
        <p:nvSpPr>
          <p:cNvPr id="1031" name="Rechteck 11"/>
          <p:cNvSpPr>
            <a:spLocks noChangeArrowheads="1"/>
          </p:cNvSpPr>
          <p:nvPr/>
        </p:nvSpPr>
        <p:spPr bwMode="auto">
          <a:xfrm>
            <a:off x="8577263" y="6535738"/>
            <a:ext cx="442912" cy="246062"/>
          </a:xfrm>
          <a:prstGeom prst="rect">
            <a:avLst/>
          </a:prstGeom>
          <a:noFill/>
          <a:ln w="9525">
            <a:solidFill>
              <a:srgbClr val="FFFFFF"/>
            </a:solidFill>
            <a:miter lim="800000"/>
            <a:headEnd/>
            <a:tailEnd/>
          </a:ln>
        </p:spPr>
        <p:txBody>
          <a:bodyPr wrap="none">
            <a:spAutoFit/>
          </a:bodyPr>
          <a:lstStyle/>
          <a:p>
            <a:pPr algn="r"/>
            <a:fld id="{05451B77-5EB0-47A3-9DD8-EB82A1E491B1}" type="slidenum">
              <a:rPr lang="de-DE" sz="1000">
                <a:cs typeface="Arial" pitchFamily="34" charset="0"/>
              </a:rPr>
              <a:pPr algn="r"/>
              <a:t>‹Nr.›</a:t>
            </a:fld>
            <a:endParaRPr lang="de-DE" sz="1000">
              <a:cs typeface="Arial" pitchFamily="34" charset="0"/>
            </a:endParaRPr>
          </a:p>
        </p:txBody>
      </p:sp>
      <p:sp>
        <p:nvSpPr>
          <p:cNvPr id="11" name="Text Box 10"/>
          <p:cNvSpPr txBox="1">
            <a:spLocks noChangeArrowheads="1"/>
          </p:cNvSpPr>
          <p:nvPr/>
        </p:nvSpPr>
        <p:spPr bwMode="auto">
          <a:xfrm>
            <a:off x="7437438" y="6535738"/>
            <a:ext cx="923925" cy="246062"/>
          </a:xfrm>
          <a:prstGeom prst="rect">
            <a:avLst/>
          </a:prstGeom>
          <a:noFill/>
          <a:ln w="9525">
            <a:noFill/>
            <a:miter lim="800000"/>
            <a:headEnd/>
            <a:tailEnd/>
          </a:ln>
          <a:effec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37931725" indent="-37474525" eaLnBrk="0" hangingPunct="0">
              <a:defRPr sz="2400">
                <a:solidFill>
                  <a:schemeClr val="tx1"/>
                </a:solidFill>
                <a:latin typeface="Arial" pitchFamily="34" charset="0"/>
                <a:ea typeface="ヒラギノ角ゴ Pro W3"/>
                <a:cs typeface="ヒラギノ角ゴ Pro W3"/>
              </a:defRPr>
            </a:lvl2pPr>
            <a:lvl3pPr eaLnBrk="0" hangingPunct="0">
              <a:defRPr sz="2400">
                <a:solidFill>
                  <a:schemeClr val="tx1"/>
                </a:solidFill>
                <a:latin typeface="Arial" pitchFamily="34" charset="0"/>
                <a:ea typeface="ヒラギノ角ゴ Pro W3"/>
                <a:cs typeface="ヒラギノ角ゴ Pro W3"/>
              </a:defRPr>
            </a:lvl3pPr>
            <a:lvl4pPr eaLnBrk="0" hangingPunct="0">
              <a:defRPr sz="2400">
                <a:solidFill>
                  <a:schemeClr val="tx1"/>
                </a:solidFill>
                <a:latin typeface="Arial" pitchFamily="34" charset="0"/>
                <a:ea typeface="ヒラギノ角ゴ Pro W3"/>
                <a:cs typeface="ヒラギノ角ゴ Pro W3"/>
              </a:defRPr>
            </a:lvl4pPr>
            <a:lvl5pPr eaLnBrk="0" hangingPunct="0">
              <a:defRPr sz="2400">
                <a:solidFill>
                  <a:schemeClr val="tx1"/>
                </a:solidFill>
                <a:latin typeface="Arial" pitchFamily="34" charset="0"/>
                <a:ea typeface="ヒラギノ角ゴ Pro W3"/>
                <a:cs typeface="ヒラギノ角ゴ Pro W3"/>
              </a:defRPr>
            </a:lvl5pPr>
            <a:lvl6pPr marL="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9144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1371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18288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defRPr/>
            </a:pPr>
            <a:fld id="{ECBC86DE-2E96-4531-B67B-F313A29D3A64}" type="datetime1">
              <a:rPr lang="de-DE" sz="1000" smtClean="0">
                <a:latin typeface="Lucida Grande" pitchFamily="-110" charset="0"/>
              </a:rPr>
              <a:pPr eaLnBrk="1" hangingPunct="1">
                <a:defRPr/>
              </a:pPr>
              <a:t>27.07.2017</a:t>
            </a:fld>
            <a:endParaRPr lang="de-DE" sz="1400" dirty="0" smtClean="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defTabSz="457200" rtl="0" eaLnBrk="1" fontAlgn="base" hangingPunct="1">
        <a:spcBef>
          <a:spcPct val="0"/>
        </a:spcBef>
        <a:spcAft>
          <a:spcPct val="0"/>
        </a:spcAft>
        <a:defRPr sz="4400" kern="1200">
          <a:solidFill>
            <a:schemeClr val="tx1"/>
          </a:solidFill>
          <a:latin typeface="+mj-lt"/>
          <a:ea typeface="ヒラギノ角ゴ Pro W3" pitchFamily="-110" charset="-128"/>
          <a:cs typeface="ヒラギノ角ゴ Pro W3" pitchFamily="-110" charset="-128"/>
        </a:defRPr>
      </a:lvl1pPr>
      <a:lvl2pPr algn="ctr" defTabSz="457200" rtl="0" eaLnBrk="1" fontAlgn="base" hangingPunct="1">
        <a:spcBef>
          <a:spcPct val="0"/>
        </a:spcBef>
        <a:spcAft>
          <a:spcPct val="0"/>
        </a:spcAft>
        <a:defRPr sz="4400">
          <a:solidFill>
            <a:schemeClr val="tx1"/>
          </a:solidFill>
          <a:latin typeface="Calibri" pitchFamily="-110" charset="0"/>
          <a:ea typeface="ヒラギノ角ゴ Pro W3" pitchFamily="-110" charset="-128"/>
          <a:cs typeface="ヒラギノ角ゴ Pro W3" pitchFamily="-110" charset="-128"/>
        </a:defRPr>
      </a:lvl2pPr>
      <a:lvl3pPr algn="ctr" defTabSz="457200" rtl="0" eaLnBrk="1" fontAlgn="base" hangingPunct="1">
        <a:spcBef>
          <a:spcPct val="0"/>
        </a:spcBef>
        <a:spcAft>
          <a:spcPct val="0"/>
        </a:spcAft>
        <a:defRPr sz="4400">
          <a:solidFill>
            <a:schemeClr val="tx1"/>
          </a:solidFill>
          <a:latin typeface="Calibri" pitchFamily="-110" charset="0"/>
          <a:ea typeface="ヒラギノ角ゴ Pro W3" pitchFamily="-110" charset="-128"/>
          <a:cs typeface="ヒラギノ角ゴ Pro W3" pitchFamily="-110" charset="-128"/>
        </a:defRPr>
      </a:lvl3pPr>
      <a:lvl4pPr algn="ctr" defTabSz="457200" rtl="0" eaLnBrk="1" fontAlgn="base" hangingPunct="1">
        <a:spcBef>
          <a:spcPct val="0"/>
        </a:spcBef>
        <a:spcAft>
          <a:spcPct val="0"/>
        </a:spcAft>
        <a:defRPr sz="4400">
          <a:solidFill>
            <a:schemeClr val="tx1"/>
          </a:solidFill>
          <a:latin typeface="Calibri" pitchFamily="-110" charset="0"/>
          <a:ea typeface="ヒラギノ角ゴ Pro W3" pitchFamily="-110" charset="-128"/>
          <a:cs typeface="ヒラギノ角ゴ Pro W3" pitchFamily="-110" charset="-128"/>
        </a:defRPr>
      </a:lvl4pPr>
      <a:lvl5pPr algn="ctr" defTabSz="457200" rtl="0" eaLnBrk="1" fontAlgn="base" hangingPunct="1">
        <a:spcBef>
          <a:spcPct val="0"/>
        </a:spcBef>
        <a:spcAft>
          <a:spcPct val="0"/>
        </a:spcAft>
        <a:defRPr sz="4400">
          <a:solidFill>
            <a:schemeClr val="tx1"/>
          </a:solidFill>
          <a:latin typeface="Calibri" pitchFamily="-110" charset="0"/>
          <a:ea typeface="ヒラギノ角ゴ Pro W3" pitchFamily="-110" charset="-128"/>
          <a:cs typeface="ヒラギノ角ゴ Pro W3" pitchFamily="-110" charset="-128"/>
        </a:defRPr>
      </a:lvl5pPr>
      <a:lvl6pPr marL="457200" algn="ctr" defTabSz="457200" rtl="0" eaLnBrk="1" fontAlgn="base" hangingPunct="1">
        <a:spcBef>
          <a:spcPct val="0"/>
        </a:spcBef>
        <a:spcAft>
          <a:spcPct val="0"/>
        </a:spcAft>
        <a:defRPr sz="4400">
          <a:solidFill>
            <a:schemeClr val="tx1"/>
          </a:solidFill>
          <a:latin typeface="Calibri" pitchFamily="-110" charset="0"/>
          <a:ea typeface="ヒラギノ角ゴ Pro W3" pitchFamily="-110" charset="-128"/>
          <a:cs typeface="ヒラギノ角ゴ Pro W3" pitchFamily="-110" charset="-128"/>
        </a:defRPr>
      </a:lvl6pPr>
      <a:lvl7pPr marL="914400" algn="ctr" defTabSz="457200" rtl="0" eaLnBrk="1" fontAlgn="base" hangingPunct="1">
        <a:spcBef>
          <a:spcPct val="0"/>
        </a:spcBef>
        <a:spcAft>
          <a:spcPct val="0"/>
        </a:spcAft>
        <a:defRPr sz="4400">
          <a:solidFill>
            <a:schemeClr val="tx1"/>
          </a:solidFill>
          <a:latin typeface="Calibri" pitchFamily="-110" charset="0"/>
          <a:ea typeface="ヒラギノ角ゴ Pro W3" pitchFamily="-110" charset="-128"/>
          <a:cs typeface="ヒラギノ角ゴ Pro W3" pitchFamily="-110" charset="-128"/>
        </a:defRPr>
      </a:lvl7pPr>
      <a:lvl8pPr marL="1371600" algn="ctr" defTabSz="457200" rtl="0" eaLnBrk="1" fontAlgn="base" hangingPunct="1">
        <a:spcBef>
          <a:spcPct val="0"/>
        </a:spcBef>
        <a:spcAft>
          <a:spcPct val="0"/>
        </a:spcAft>
        <a:defRPr sz="4400">
          <a:solidFill>
            <a:schemeClr val="tx1"/>
          </a:solidFill>
          <a:latin typeface="Calibri" pitchFamily="-110" charset="0"/>
          <a:ea typeface="ヒラギノ角ゴ Pro W3" pitchFamily="-110" charset="-128"/>
          <a:cs typeface="ヒラギノ角ゴ Pro W3" pitchFamily="-110" charset="-128"/>
        </a:defRPr>
      </a:lvl8pPr>
      <a:lvl9pPr marL="1828800" algn="ctr" defTabSz="457200" rtl="0" eaLnBrk="1" fontAlgn="base" hangingPunct="1">
        <a:spcBef>
          <a:spcPct val="0"/>
        </a:spcBef>
        <a:spcAft>
          <a:spcPct val="0"/>
        </a:spcAft>
        <a:defRPr sz="4400">
          <a:solidFill>
            <a:schemeClr val="tx1"/>
          </a:solidFill>
          <a:latin typeface="Calibri" pitchFamily="-110" charset="0"/>
          <a:ea typeface="ヒラギノ角ゴ Pro W3" pitchFamily="-110" charset="-128"/>
          <a:cs typeface="ヒラギノ角ゴ Pro W3" pitchFamily="-110"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pitchFamily="-110" charset="-128"/>
          <a:cs typeface="ヒラギノ角ゴ Pro W3" pitchFamily="-110"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pitchFamily="-110" charset="-128"/>
          <a:cs typeface="ヒラギノ角ゴ Pro W3"/>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pitchFamily="-110" charset="-128"/>
          <a:cs typeface="ヒラギノ角ゴ Pro W3"/>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pitchFamily="-110" charset="-128"/>
          <a:cs typeface="ヒラギノ角ゴ Pro W3"/>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pitchFamily="-110"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jp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145922"/>
            <a:ext cx="7200800" cy="4947373"/>
          </a:xfrm>
          <a:prstGeom prst="rect">
            <a:avLst/>
          </a:prstGeom>
        </p:spPr>
      </p:pic>
      <p:sp>
        <p:nvSpPr>
          <p:cNvPr id="2" name="Titel 1"/>
          <p:cNvSpPr>
            <a:spLocks noGrp="1"/>
          </p:cNvSpPr>
          <p:nvPr>
            <p:ph type="ctrTitle"/>
          </p:nvPr>
        </p:nvSpPr>
        <p:spPr/>
        <p:txBody>
          <a:bodyPr/>
          <a:lstStyle/>
          <a:p>
            <a:r>
              <a:rPr lang="de-DE" dirty="0" smtClean="0"/>
              <a:t>7. Altenbericht der Bundesregierung</a:t>
            </a:r>
            <a:br>
              <a:rPr lang="de-DE" dirty="0" smtClean="0"/>
            </a:br>
            <a:r>
              <a:rPr lang="de-DE" sz="2400" dirty="0" smtClean="0"/>
              <a:t>Konsequenzen für  Kommunen?</a:t>
            </a:r>
            <a:endParaRPr lang="de-DE" sz="2400" dirty="0"/>
          </a:p>
        </p:txBody>
      </p:sp>
      <p:sp>
        <p:nvSpPr>
          <p:cNvPr id="3" name="Untertitel 2"/>
          <p:cNvSpPr>
            <a:spLocks noGrp="1"/>
          </p:cNvSpPr>
          <p:nvPr>
            <p:ph type="subTitle" idx="1"/>
          </p:nvPr>
        </p:nvSpPr>
        <p:spPr>
          <a:xfrm>
            <a:off x="1371600" y="4268688"/>
            <a:ext cx="6400800" cy="1752600"/>
          </a:xfrm>
        </p:spPr>
        <p:txBody>
          <a:bodyPr/>
          <a:lstStyle/>
          <a:p>
            <a:r>
              <a:rPr lang="de-DE" dirty="0" smtClean="0"/>
              <a:t>Prof. Dr. Thomas Klie</a:t>
            </a:r>
          </a:p>
          <a:p>
            <a:r>
              <a:rPr lang="de-DE" dirty="0" smtClean="0"/>
              <a:t>Nürnberg</a:t>
            </a:r>
          </a:p>
          <a:p>
            <a:r>
              <a:rPr lang="de-DE" dirty="0" smtClean="0"/>
              <a:t>26.7.2017</a:t>
            </a:r>
            <a:endParaRPr lang="de-DE" dirty="0"/>
          </a:p>
        </p:txBody>
      </p:sp>
    </p:spTree>
    <p:extLst>
      <p:ext uri="{BB962C8B-B14F-4D97-AF65-F5344CB8AC3E}">
        <p14:creationId xmlns:p14="http://schemas.microsoft.com/office/powerpoint/2010/main" val="33840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92100" y="332656"/>
            <a:ext cx="8537575" cy="403225"/>
          </a:xfrm>
        </p:spPr>
        <p:txBody>
          <a:bodyPr/>
          <a:lstStyle/>
          <a:p>
            <a:r>
              <a:rPr lang="de-DE" b="0" dirty="0" smtClean="0">
                <a:solidFill>
                  <a:schemeClr val="tx1"/>
                </a:solidFill>
              </a:rPr>
              <a:t>Prädiktor: Sozialer Status</a:t>
            </a:r>
            <a:endParaRPr lang="de-DE" b="0" dirty="0">
              <a:solidFill>
                <a:schemeClr val="tx1"/>
              </a:solidFill>
            </a:endParaRPr>
          </a:p>
        </p:txBody>
      </p:sp>
      <p:graphicFrame>
        <p:nvGraphicFramePr>
          <p:cNvPr id="7" name="Inhaltsplatzhalter 6"/>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feld 1"/>
          <p:cNvSpPr txBox="1"/>
          <p:nvPr/>
        </p:nvSpPr>
        <p:spPr>
          <a:xfrm>
            <a:off x="827584" y="6093296"/>
            <a:ext cx="2364750" cy="307777"/>
          </a:xfrm>
          <a:prstGeom prst="rect">
            <a:avLst/>
          </a:prstGeom>
          <a:noFill/>
        </p:spPr>
        <p:txBody>
          <a:bodyPr wrap="none" rtlCol="0">
            <a:spAutoFit/>
          </a:bodyPr>
          <a:lstStyle/>
          <a:p>
            <a:r>
              <a:rPr lang="de-DE" sz="1400" dirty="0" err="1" smtClean="0"/>
              <a:t>Zvs</a:t>
            </a:r>
            <a:r>
              <a:rPr lang="de-DE" sz="1400" dirty="0" smtClean="0"/>
              <a:t> 2014 Blinkert/Klie 2017</a:t>
            </a:r>
            <a:endParaRPr lang="de-DE" sz="1400" dirty="0"/>
          </a:p>
        </p:txBody>
      </p:sp>
    </p:spTree>
    <p:extLst>
      <p:ext uri="{BB962C8B-B14F-4D97-AF65-F5344CB8AC3E}">
        <p14:creationId xmlns:p14="http://schemas.microsoft.com/office/powerpoint/2010/main" val="820114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2100" y="404664"/>
            <a:ext cx="8537575" cy="403225"/>
          </a:xfrm>
        </p:spPr>
        <p:txBody>
          <a:bodyPr/>
          <a:lstStyle/>
          <a:p>
            <a:pPr algn="l"/>
            <a:r>
              <a:rPr lang="de-DE" sz="2800" b="0" dirty="0" err="1" smtClean="0">
                <a:solidFill>
                  <a:schemeClr val="tx1"/>
                </a:solidFill>
              </a:rPr>
              <a:t>Engagementquoten</a:t>
            </a:r>
            <a:r>
              <a:rPr lang="de-DE" sz="2800" b="0" dirty="0" smtClean="0">
                <a:solidFill>
                  <a:schemeClr val="tx1"/>
                </a:solidFill>
              </a:rPr>
              <a:t>, sozialer Status</a:t>
            </a:r>
            <a:br>
              <a:rPr lang="de-DE" sz="2800" b="0" dirty="0" smtClean="0">
                <a:solidFill>
                  <a:schemeClr val="tx1"/>
                </a:solidFill>
              </a:rPr>
            </a:br>
            <a:r>
              <a:rPr lang="de-DE" sz="2800" b="0" dirty="0" smtClean="0">
                <a:solidFill>
                  <a:schemeClr val="tx1"/>
                </a:solidFill>
              </a:rPr>
              <a:t> und Kultur</a:t>
            </a:r>
            <a:endParaRPr lang="de-DE" sz="2800" b="0" dirty="0">
              <a:solidFill>
                <a:schemeClr val="tx1"/>
              </a:solidFill>
            </a:endParaRP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75325433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feld 2"/>
          <p:cNvSpPr txBox="1"/>
          <p:nvPr/>
        </p:nvSpPr>
        <p:spPr>
          <a:xfrm>
            <a:off x="755576" y="6165304"/>
            <a:ext cx="2475358" cy="307777"/>
          </a:xfrm>
          <a:prstGeom prst="rect">
            <a:avLst/>
          </a:prstGeom>
          <a:noFill/>
        </p:spPr>
        <p:txBody>
          <a:bodyPr wrap="none" rtlCol="0">
            <a:spAutoFit/>
          </a:bodyPr>
          <a:lstStyle/>
          <a:p>
            <a:r>
              <a:rPr lang="de-DE" sz="1400" dirty="0" smtClean="0"/>
              <a:t>ZVS 2014, Blinkert/Klie 2017</a:t>
            </a:r>
            <a:endParaRPr lang="de-DE" sz="1400" dirty="0"/>
          </a:p>
        </p:txBody>
      </p:sp>
    </p:spTree>
    <p:extLst>
      <p:ext uri="{BB962C8B-B14F-4D97-AF65-F5344CB8AC3E}">
        <p14:creationId xmlns:p14="http://schemas.microsoft.com/office/powerpoint/2010/main" val="3351443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Gesundheit</a:t>
            </a:r>
            <a:endParaRPr lang="de-DE" dirty="0"/>
          </a:p>
        </p:txBody>
      </p:sp>
      <p:sp>
        <p:nvSpPr>
          <p:cNvPr id="3" name="Inhaltsplatzhalter 2"/>
          <p:cNvSpPr>
            <a:spLocks noGrp="1"/>
          </p:cNvSpPr>
          <p:nvPr>
            <p:ph sz="half" idx="1"/>
          </p:nvPr>
        </p:nvSpPr>
        <p:spPr/>
        <p:txBody>
          <a:bodyPr/>
          <a:lstStyle/>
          <a:p>
            <a:r>
              <a:rPr lang="de-DE" sz="2400" dirty="0" smtClean="0"/>
              <a:t>Gesundheitliche Versorgung präventiv ausrichten und Wohnortnah sicherstellen</a:t>
            </a:r>
          </a:p>
          <a:p>
            <a:pPr lvl="1"/>
            <a:r>
              <a:rPr lang="de-DE" sz="2000" dirty="0" smtClean="0"/>
              <a:t>Stärkere Rolle der Kommunen in der gesundheitlichen Versorgung</a:t>
            </a:r>
          </a:p>
          <a:p>
            <a:pPr lvl="1"/>
            <a:r>
              <a:rPr lang="de-DE" sz="2000" dirty="0" smtClean="0"/>
              <a:t>Lokale Gesundheits- und Hausarztzentren </a:t>
            </a:r>
          </a:p>
          <a:p>
            <a:pPr lvl="1"/>
            <a:r>
              <a:rPr lang="de-DE" sz="2000" dirty="0" smtClean="0"/>
              <a:t>Reha- und Präventionsangebote </a:t>
            </a:r>
            <a:r>
              <a:rPr lang="de-DE" sz="2000" dirty="0"/>
              <a:t>ausbauen </a:t>
            </a:r>
            <a:r>
              <a:rPr lang="de-DE" sz="2000" dirty="0" smtClean="0"/>
              <a:t>und gesundheitsökonomisch fördern</a:t>
            </a:r>
            <a:endParaRPr lang="de-DE" sz="2000" dirty="0"/>
          </a:p>
        </p:txBody>
      </p:sp>
      <p:pic>
        <p:nvPicPr>
          <p:cNvPr id="5" name="Inhaltsplatzhalt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62585" y="1600200"/>
            <a:ext cx="3809829" cy="4525963"/>
          </a:xfrm>
        </p:spPr>
      </p:pic>
    </p:spTree>
    <p:extLst>
      <p:ext uri="{BB962C8B-B14F-4D97-AF65-F5344CB8AC3E}">
        <p14:creationId xmlns:p14="http://schemas.microsoft.com/office/powerpoint/2010/main" val="16430140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nhaltsplatzhalter 8"/>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22325" y="2875706"/>
            <a:ext cx="3200400" cy="1849438"/>
          </a:xfrm>
        </p:spPr>
      </p:pic>
      <p:pic>
        <p:nvPicPr>
          <p:cNvPr id="22531" name="Inhaltsplatzhalter 10"/>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00588" y="2737148"/>
            <a:ext cx="3200400" cy="2132012"/>
          </a:xfrm>
        </p:spPr>
      </p:pic>
      <p:sp>
        <p:nvSpPr>
          <p:cNvPr id="22532" name="Datumsplatzhalter 3"/>
          <p:cNvSpPr>
            <a:spLocks noGrp="1"/>
          </p:cNvSpPr>
          <p:nvPr>
            <p:ph type="dt" sz="quarter" idx="4294967295"/>
          </p:nvPr>
        </p:nvSpPr>
        <p:spPr bwMode="auto">
          <a:xfrm rot="19140000">
            <a:off x="201613" y="5870575"/>
            <a:ext cx="2176462" cy="201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eaLnBrk="1" hangingPunct="1">
              <a:spcBef>
                <a:spcPct val="0"/>
              </a:spcBef>
              <a:buFontTx/>
              <a:buNone/>
            </a:pPr>
            <a:r>
              <a:rPr lang="de-DE" altLang="de-DE" sz="1200" b="0" smtClean="0">
                <a:solidFill>
                  <a:srgbClr val="FFFFFF"/>
                </a:solidFill>
                <a:latin typeface="Verdana" pitchFamily="34" charset="0"/>
              </a:rPr>
              <a:t>13.5.2015</a:t>
            </a:r>
          </a:p>
          <a:p>
            <a:pPr eaLnBrk="1" hangingPunct="1">
              <a:spcBef>
                <a:spcPct val="0"/>
              </a:spcBef>
              <a:buFontTx/>
              <a:buNone/>
            </a:pPr>
            <a:endParaRPr lang="de-DE" altLang="de-DE" sz="1200" b="0" smtClean="0">
              <a:solidFill>
                <a:srgbClr val="FFFFFF"/>
              </a:solidFill>
              <a:latin typeface="Verdana" pitchFamily="34" charset="0"/>
            </a:endParaRPr>
          </a:p>
        </p:txBody>
      </p:sp>
      <p:sp>
        <p:nvSpPr>
          <p:cNvPr id="2" name="Titel 1"/>
          <p:cNvSpPr>
            <a:spLocks noGrp="1"/>
          </p:cNvSpPr>
          <p:nvPr>
            <p:ph type="title"/>
          </p:nvPr>
        </p:nvSpPr>
        <p:spPr/>
        <p:txBody>
          <a:bodyPr/>
          <a:lstStyle/>
          <a:p>
            <a:pPr eaLnBrk="1" fontAlgn="auto" hangingPunct="1">
              <a:spcAft>
                <a:spcPts val="0"/>
              </a:spcAft>
              <a:defRPr/>
            </a:pPr>
            <a:r>
              <a:rPr lang="de-DE" b="0" dirty="0" smtClean="0"/>
              <a:t>Prävention und Einkommensverteilung</a:t>
            </a:r>
            <a:endParaRPr lang="de-DE" b="0" dirty="0"/>
          </a:p>
        </p:txBody>
      </p:sp>
      <p:sp>
        <p:nvSpPr>
          <p:cNvPr id="22536" name="Textfeld 9"/>
          <p:cNvSpPr txBox="1">
            <a:spLocks noChangeArrowheads="1"/>
          </p:cNvSpPr>
          <p:nvPr/>
        </p:nvSpPr>
        <p:spPr bwMode="auto">
          <a:xfrm>
            <a:off x="755650" y="5589588"/>
            <a:ext cx="36004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eaLnBrk="1" hangingPunct="1">
              <a:spcBef>
                <a:spcPct val="0"/>
              </a:spcBef>
              <a:buFontTx/>
              <a:buNone/>
            </a:pPr>
            <a:r>
              <a:rPr lang="de-DE" altLang="de-DE" sz="1100" b="0">
                <a:latin typeface="Verdana" pitchFamily="34" charset="0"/>
              </a:rPr>
              <a:t>(Ahrens 2008)</a:t>
            </a:r>
          </a:p>
        </p:txBody>
      </p:sp>
      <p:sp>
        <p:nvSpPr>
          <p:cNvPr id="22537" name="Textfeld 11"/>
          <p:cNvSpPr txBox="1">
            <a:spLocks noChangeArrowheads="1"/>
          </p:cNvSpPr>
          <p:nvPr/>
        </p:nvSpPr>
        <p:spPr bwMode="auto">
          <a:xfrm>
            <a:off x="5148263" y="5589588"/>
            <a:ext cx="1258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eaLnBrk="1" hangingPunct="1">
              <a:spcBef>
                <a:spcPct val="0"/>
              </a:spcBef>
              <a:buFontTx/>
              <a:buNone/>
            </a:pPr>
            <a:r>
              <a:rPr lang="de-DE" altLang="de-DE" sz="1400" b="0">
                <a:latin typeface="Verdana" pitchFamily="34" charset="0"/>
              </a:rPr>
              <a:t>Mielck 2013</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Pflege und Sorge</a:t>
            </a:r>
            <a:endParaRPr lang="de-DE" dirty="0"/>
          </a:p>
        </p:txBody>
      </p:sp>
      <p:sp>
        <p:nvSpPr>
          <p:cNvPr id="3" name="Inhaltsplatzhalter 2"/>
          <p:cNvSpPr>
            <a:spLocks noGrp="1"/>
          </p:cNvSpPr>
          <p:nvPr>
            <p:ph sz="half" idx="1"/>
          </p:nvPr>
        </p:nvSpPr>
        <p:spPr/>
        <p:txBody>
          <a:bodyPr/>
          <a:lstStyle/>
          <a:p>
            <a:r>
              <a:rPr lang="de-DE" dirty="0" smtClean="0"/>
              <a:t>Pflege und Sorge in geteilter </a:t>
            </a:r>
            <a:r>
              <a:rPr lang="de-DE" dirty="0"/>
              <a:t>V</a:t>
            </a:r>
            <a:r>
              <a:rPr lang="de-DE" dirty="0" smtClean="0"/>
              <a:t>erantwortung</a:t>
            </a:r>
          </a:p>
          <a:p>
            <a:pPr lvl="1"/>
            <a:r>
              <a:rPr lang="de-DE" dirty="0" smtClean="0"/>
              <a:t>Stärkung der Rolle der Kommunen</a:t>
            </a:r>
          </a:p>
          <a:p>
            <a:pPr lvl="1"/>
            <a:r>
              <a:rPr lang="de-DE" dirty="0" smtClean="0"/>
              <a:t>Modell- /Optionskommunen</a:t>
            </a:r>
          </a:p>
          <a:p>
            <a:pPr lvl="1"/>
            <a:r>
              <a:rPr lang="de-DE" dirty="0" smtClean="0"/>
              <a:t>Regionale Bildungs- und Arbeitsmarktpolitik</a:t>
            </a:r>
          </a:p>
          <a:p>
            <a:pPr lvl="1"/>
            <a:r>
              <a:rPr lang="de-DE" dirty="0" smtClean="0"/>
              <a:t>Investition in hybride Hilfearrangements</a:t>
            </a:r>
          </a:p>
          <a:p>
            <a:endParaRPr lang="de-DE" dirty="0"/>
          </a:p>
        </p:txBody>
      </p:sp>
      <p:pic>
        <p:nvPicPr>
          <p:cNvPr id="5" name="Inhaltsplatzhalt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893917"/>
            <a:ext cx="4038600" cy="1938528"/>
          </a:xfrm>
        </p:spPr>
      </p:pic>
    </p:spTree>
    <p:extLst>
      <p:ext uri="{BB962C8B-B14F-4D97-AF65-F5344CB8AC3E}">
        <p14:creationId xmlns:p14="http://schemas.microsoft.com/office/powerpoint/2010/main" val="1961472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chor="t"/>
          <a:lstStyle/>
          <a:p>
            <a:pPr fontAlgn="auto">
              <a:spcAft>
                <a:spcPts val="0"/>
              </a:spcAft>
              <a:defRPr/>
            </a:pPr>
            <a:r>
              <a:rPr lang="de-DE" b="0" dirty="0" smtClean="0"/>
              <a:t>Herausforderung  Pflege</a:t>
            </a:r>
            <a:endParaRPr lang="de-DE" b="0" dirty="0"/>
          </a:p>
        </p:txBody>
      </p:sp>
      <p:pic>
        <p:nvPicPr>
          <p:cNvPr id="32772" name="Picture 4"/>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1115616" y="1874829"/>
            <a:ext cx="2880320" cy="37692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Inhaltsplatzhalter 1"/>
          <p:cNvSpPr>
            <a:spLocks noGrp="1"/>
          </p:cNvSpPr>
          <p:nvPr>
            <p:ph sz="half" idx="2"/>
          </p:nvPr>
        </p:nvSpPr>
        <p:spPr/>
        <p:txBody>
          <a:bodyPr/>
          <a:lstStyle/>
          <a:p>
            <a:r>
              <a:rPr lang="de-DE" sz="1800" dirty="0" smtClean="0"/>
              <a:t>Familie größte Pflegedienst der Nation</a:t>
            </a:r>
          </a:p>
          <a:p>
            <a:pPr lvl="1"/>
            <a:r>
              <a:rPr lang="de-DE" sz="1600" dirty="0" smtClean="0"/>
              <a:t>verändert sich</a:t>
            </a:r>
          </a:p>
          <a:p>
            <a:pPr lvl="1"/>
            <a:r>
              <a:rPr lang="de-DE" sz="1600" dirty="0" smtClean="0"/>
              <a:t>Demographisch</a:t>
            </a:r>
          </a:p>
          <a:p>
            <a:pPr lvl="1"/>
            <a:r>
              <a:rPr lang="de-DE" sz="1600" dirty="0" smtClean="0"/>
              <a:t>Soziologisch</a:t>
            </a:r>
          </a:p>
          <a:p>
            <a:pPr lvl="1"/>
            <a:r>
              <a:rPr lang="de-DE" sz="1600" dirty="0" smtClean="0"/>
              <a:t>Fairness</a:t>
            </a:r>
          </a:p>
          <a:p>
            <a:r>
              <a:rPr lang="de-DE" sz="1800" dirty="0" smtClean="0"/>
              <a:t>Nachbarschaften</a:t>
            </a:r>
          </a:p>
          <a:p>
            <a:pPr lvl="1"/>
            <a:r>
              <a:rPr lang="de-DE" sz="1600" dirty="0" smtClean="0"/>
              <a:t>Von grundlegender Bedeutung</a:t>
            </a:r>
          </a:p>
          <a:p>
            <a:pPr lvl="1"/>
            <a:r>
              <a:rPr lang="de-DE" sz="1600" dirty="0" smtClean="0"/>
              <a:t>Investitionen gefragt</a:t>
            </a:r>
          </a:p>
          <a:p>
            <a:r>
              <a:rPr lang="de-DE" sz="1800" dirty="0" smtClean="0"/>
              <a:t>Selbstorganisation</a:t>
            </a:r>
          </a:p>
          <a:p>
            <a:pPr lvl="1"/>
            <a:r>
              <a:rPr lang="de-DE" sz="1600" dirty="0" smtClean="0"/>
              <a:t>Bereitschaften nehmen zu</a:t>
            </a:r>
          </a:p>
          <a:p>
            <a:pPr lvl="1"/>
            <a:r>
              <a:rPr lang="de-DE" sz="1600" dirty="0" smtClean="0"/>
              <a:t>Sozial ungleich verteilt</a:t>
            </a:r>
          </a:p>
          <a:p>
            <a:r>
              <a:rPr lang="de-DE" sz="1800" dirty="0" smtClean="0"/>
              <a:t>Kommunale Verantwortung</a:t>
            </a:r>
          </a:p>
          <a:p>
            <a:pPr lvl="1"/>
            <a:r>
              <a:rPr lang="de-DE" sz="1600" dirty="0" smtClean="0"/>
              <a:t>Von Experten gefordert</a:t>
            </a:r>
          </a:p>
          <a:p>
            <a:pPr lvl="1"/>
            <a:r>
              <a:rPr lang="de-DE" sz="1600" dirty="0" smtClean="0"/>
              <a:t>Machtpolitisch schwer durchzusetzen</a:t>
            </a:r>
          </a:p>
          <a:p>
            <a:pPr lvl="1"/>
            <a:endParaRPr lang="de-DE" sz="1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0" dirty="0" smtClean="0"/>
              <a:t>Care – Sorge ?</a:t>
            </a:r>
            <a:endParaRPr lang="de-DE" b="0" dirty="0"/>
          </a:p>
        </p:txBody>
      </p:sp>
      <p:sp>
        <p:nvSpPr>
          <p:cNvPr id="3" name="Inhaltsplatzhalter 2"/>
          <p:cNvSpPr>
            <a:spLocks noGrp="1"/>
          </p:cNvSpPr>
          <p:nvPr>
            <p:ph sz="half" idx="1"/>
          </p:nvPr>
        </p:nvSpPr>
        <p:spPr/>
        <p:txBody>
          <a:bodyPr>
            <a:normAutofit fontScale="25000" lnSpcReduction="20000"/>
          </a:bodyPr>
          <a:lstStyle/>
          <a:p>
            <a:endParaRPr lang="de-DE" dirty="0" smtClean="0"/>
          </a:p>
          <a:p>
            <a:pPr marL="0" indent="0">
              <a:buNone/>
            </a:pPr>
            <a:r>
              <a:rPr lang="de-DE" sz="6400" dirty="0" smtClean="0"/>
              <a:t>Ein betulicher, altmodischer, vormoderner Begriff?</a:t>
            </a:r>
          </a:p>
          <a:p>
            <a:pPr marL="0" indent="0">
              <a:buNone/>
            </a:pPr>
            <a:r>
              <a:rPr lang="de-DE" sz="6400" dirty="0" smtClean="0"/>
              <a:t>Neue Aktualität</a:t>
            </a:r>
            <a:endParaRPr lang="de-DE" sz="6400" dirty="0"/>
          </a:p>
          <a:p>
            <a:pPr marL="457200" lvl="1" indent="0">
              <a:buNone/>
            </a:pPr>
            <a:r>
              <a:rPr lang="de-DE" sz="5600" dirty="0" smtClean="0"/>
              <a:t>Vorausschauende Anteilnahme des Menschen an seiner Umwelt und sich selbst</a:t>
            </a:r>
          </a:p>
          <a:p>
            <a:pPr marL="457200" lvl="1" indent="0">
              <a:buNone/>
            </a:pPr>
            <a:r>
              <a:rPr lang="de-DE" sz="5600" dirty="0"/>
              <a:t>die Sorge um den anderen und das Glück des anderen als zentrale Dimension der Existenz </a:t>
            </a:r>
            <a:r>
              <a:rPr lang="de-DE" sz="5600" dirty="0" smtClean="0"/>
              <a:t> </a:t>
            </a:r>
            <a:r>
              <a:rPr lang="de-DE" sz="5600" dirty="0"/>
              <a:t>„Die einfache Sorge ist aller Dinge Anfang</a:t>
            </a:r>
            <a:r>
              <a:rPr lang="de-DE" sz="5600" dirty="0" smtClean="0"/>
              <a:t>“ (Albert Camus)</a:t>
            </a:r>
          </a:p>
          <a:p>
            <a:pPr marL="457200" lvl="1" indent="0">
              <a:buNone/>
            </a:pPr>
            <a:r>
              <a:rPr lang="de-DE" sz="5600" dirty="0" smtClean="0"/>
              <a:t>die </a:t>
            </a:r>
            <a:r>
              <a:rPr lang="de-DE" sz="5600" dirty="0"/>
              <a:t>soziale und gesellschaftliche Bezogenheit des Menschen </a:t>
            </a:r>
            <a:r>
              <a:rPr lang="de-DE" sz="5600" dirty="0" smtClean="0"/>
              <a:t>gehört zum </a:t>
            </a:r>
            <a:r>
              <a:rPr lang="de-DE" sz="5600" dirty="0"/>
              <a:t>Kern menschlicher Existenz </a:t>
            </a:r>
            <a:r>
              <a:rPr lang="de-DE" sz="5600" dirty="0" smtClean="0"/>
              <a:t> (Hannah Arendt) </a:t>
            </a:r>
          </a:p>
          <a:p>
            <a:pPr marL="457200" lvl="1" indent="0">
              <a:buNone/>
            </a:pPr>
            <a:r>
              <a:rPr lang="de-DE" sz="5600" dirty="0" smtClean="0"/>
              <a:t> </a:t>
            </a:r>
          </a:p>
          <a:p>
            <a:pPr marL="0" indent="0">
              <a:buNone/>
            </a:pPr>
            <a:r>
              <a:rPr lang="de-DE" sz="6400" dirty="0" smtClean="0"/>
              <a:t>Kritik an einer ökonomisierten, utilitaristischen Sichtweise des Lebens und der Gesellschaft</a:t>
            </a:r>
            <a:endParaRPr lang="de-DE" sz="6400" dirty="0"/>
          </a:p>
        </p:txBody>
      </p:sp>
      <p:pic>
        <p:nvPicPr>
          <p:cNvPr id="5" name="Inhaltsplatzhalter 4" descr="82323ac9f79f83d46c8042e367022995_m.jp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64880" y="1600200"/>
            <a:ext cx="3005239" cy="4525963"/>
          </a:xfrm>
        </p:spPr>
      </p:pic>
    </p:spTree>
    <p:extLst>
      <p:ext uri="{BB962C8B-B14F-4D97-AF65-F5344CB8AC3E}">
        <p14:creationId xmlns:p14="http://schemas.microsoft.com/office/powerpoint/2010/main" val="12958722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nvGraphicFramePr>
        <p:xfrm>
          <a:off x="914400" y="1268413"/>
          <a:ext cx="8229600" cy="4521200"/>
        </p:xfrm>
        <a:graphic>
          <a:graphicData uri="http://schemas.openxmlformats.org/presentationml/2006/ole">
            <mc:AlternateContent xmlns:mc="http://schemas.openxmlformats.org/markup-compatibility/2006">
              <mc:Choice xmlns:v="urn:schemas-microsoft-com:vml" Requires="v">
                <p:oleObj spid="_x0000_s1039" name="Diagramm" r:id="rId4" imgW="8229600" imgH="4524277" progId="MSGraph.Chart.8">
                  <p:embed/>
                </p:oleObj>
              </mc:Choice>
              <mc:Fallback>
                <p:oleObj name="Diagramm" r:id="rId4" imgW="8229600" imgH="4524277" progId="MSGraph.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268413"/>
                        <a:ext cx="8229600" cy="452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251" name="Rectangle 3"/>
          <p:cNvSpPr>
            <a:spLocks noGrp="1" noChangeArrowheads="1"/>
          </p:cNvSpPr>
          <p:nvPr>
            <p:ph type="title"/>
          </p:nvPr>
        </p:nvSpPr>
        <p:spPr>
          <a:noFill/>
          <a:ln/>
        </p:spPr>
        <p:txBody>
          <a:bodyPr/>
          <a:lstStyle/>
          <a:p>
            <a:r>
              <a:rPr lang="de-DE" altLang="de-DE" b="0" dirty="0"/>
              <a:t>Unterstützungszeit </a:t>
            </a:r>
            <a:r>
              <a:rPr lang="de-DE" altLang="de-DE" b="0" dirty="0" smtClean="0"/>
              <a:t>brutto</a:t>
            </a:r>
            <a:r>
              <a:rPr lang="de-DE" altLang="de-DE" b="0" dirty="0"/>
              <a:t>:</a:t>
            </a:r>
            <a:r>
              <a:rPr lang="de-DE" altLang="de-DE" b="0" dirty="0" smtClean="0"/>
              <a:t> </a:t>
            </a:r>
            <a:r>
              <a:rPr lang="de-DE" altLang="de-DE" b="0" dirty="0"/>
              <a:t>Stadt/Land</a:t>
            </a:r>
            <a:endParaRPr lang="en-US" altLang="de-DE" b="0" dirty="0"/>
          </a:p>
        </p:txBody>
      </p:sp>
      <p:sp>
        <p:nvSpPr>
          <p:cNvPr id="53252" name="Rectangle 4"/>
          <p:cNvSpPr>
            <a:spLocks noChangeArrowheads="1"/>
          </p:cNvSpPr>
          <p:nvPr/>
        </p:nvSpPr>
        <p:spPr bwMode="auto">
          <a:xfrm>
            <a:off x="6732588" y="5949950"/>
            <a:ext cx="1368425" cy="338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de-DE" sz="900">
                <a:ea typeface="ヒラギノ角ゴ Pro W3" pitchFamily="96" charset="-128"/>
              </a:rPr>
              <a:t>Blinkert/Klie 2006</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92100" y="505495"/>
            <a:ext cx="8537575" cy="403225"/>
          </a:xfrm>
        </p:spPr>
        <p:txBody>
          <a:bodyPr/>
          <a:lstStyle/>
          <a:p>
            <a:pPr algn="l"/>
            <a:r>
              <a:rPr lang="de-DE" sz="2800" b="0" dirty="0"/>
              <a:t>Solidarische Aktivitäten (Typologie) </a:t>
            </a:r>
            <a:r>
              <a:rPr lang="de-DE" sz="2800" b="0" dirty="0" smtClean="0"/>
              <a:t/>
            </a:r>
            <a:br>
              <a:rPr lang="de-DE" sz="2800" b="0" dirty="0" smtClean="0"/>
            </a:br>
            <a:r>
              <a:rPr lang="de-DE" sz="2800" b="0" dirty="0" smtClean="0"/>
              <a:t>- </a:t>
            </a:r>
            <a:r>
              <a:rPr lang="de-DE" sz="2800" b="0" dirty="0"/>
              <a:t>Erwachsene in Mehrpersonen-Haushalten</a:t>
            </a:r>
            <a:r>
              <a:rPr lang="de-DE" sz="3600" b="0" dirty="0"/>
              <a:t/>
            </a:r>
            <a:br>
              <a:rPr lang="de-DE" sz="3600" b="0" dirty="0"/>
            </a:br>
            <a:endParaRPr lang="de-DE" sz="3600" b="0"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3373090801"/>
              </p:ext>
            </p:extLst>
          </p:nvPr>
        </p:nvGraphicFramePr>
        <p:xfrm>
          <a:off x="251520" y="1268760"/>
          <a:ext cx="8532813" cy="50180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44125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Wohnen</a:t>
            </a:r>
            <a:endParaRPr lang="de-DE" dirty="0"/>
          </a:p>
        </p:txBody>
      </p:sp>
      <p:sp>
        <p:nvSpPr>
          <p:cNvPr id="3" name="Inhaltsplatzhalter 2"/>
          <p:cNvSpPr>
            <a:spLocks noGrp="1"/>
          </p:cNvSpPr>
          <p:nvPr>
            <p:ph sz="half" idx="1"/>
          </p:nvPr>
        </p:nvSpPr>
        <p:spPr/>
        <p:txBody>
          <a:bodyPr/>
          <a:lstStyle/>
          <a:p>
            <a:r>
              <a:rPr lang="de-DE" dirty="0" smtClean="0"/>
              <a:t>Von der Wohnungs- zur Wohnpolitik</a:t>
            </a:r>
          </a:p>
          <a:p>
            <a:pPr lvl="1"/>
            <a:r>
              <a:rPr lang="de-DE" dirty="0" smtClean="0"/>
              <a:t>Sozialräumlicher Polarisierung durch  Instrumente der Wohnungspolitik entgegenwirken</a:t>
            </a:r>
          </a:p>
          <a:p>
            <a:pPr lvl="1"/>
            <a:r>
              <a:rPr lang="de-DE" dirty="0" smtClean="0"/>
              <a:t>Integrierte Quartiers- und Dorfentwicklung</a:t>
            </a:r>
          </a:p>
          <a:p>
            <a:pPr lvl="1"/>
            <a:r>
              <a:rPr lang="de-DE" dirty="0" smtClean="0"/>
              <a:t>Technische Assistenzsysteme zugänglich machen</a:t>
            </a:r>
          </a:p>
          <a:p>
            <a:endParaRPr lang="de-DE" dirty="0" smtClean="0"/>
          </a:p>
          <a:p>
            <a:endParaRPr lang="de-DE" dirty="0"/>
          </a:p>
        </p:txBody>
      </p:sp>
      <p:pic>
        <p:nvPicPr>
          <p:cNvPr id="7" name="Inhaltsplatzhalt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023375"/>
            <a:ext cx="4038600" cy="3679613"/>
          </a:xfrm>
        </p:spPr>
      </p:pic>
    </p:spTree>
    <p:extLst>
      <p:ext uri="{BB962C8B-B14F-4D97-AF65-F5344CB8AC3E}">
        <p14:creationId xmlns:p14="http://schemas.microsoft.com/office/powerpoint/2010/main" val="2901327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000" dirty="0" smtClean="0"/>
              <a:t> </a:t>
            </a:r>
            <a:br>
              <a:rPr lang="de-DE" sz="2000" dirty="0" smtClean="0"/>
            </a:br>
            <a:r>
              <a:rPr lang="de-DE" sz="2000" dirty="0" smtClean="0"/>
              <a:t>7. Altenbericht der Bundesregierung</a:t>
            </a:r>
            <a:endParaRPr lang="de-DE" sz="2000" dirty="0"/>
          </a:p>
        </p:txBody>
      </p:sp>
      <p:sp>
        <p:nvSpPr>
          <p:cNvPr id="4" name="Inhaltsplatzhalter 3"/>
          <p:cNvSpPr>
            <a:spLocks noGrp="1"/>
          </p:cNvSpPr>
          <p:nvPr>
            <p:ph sz="half" idx="1"/>
          </p:nvPr>
        </p:nvSpPr>
        <p:spPr/>
        <p:txBody>
          <a:bodyPr/>
          <a:lstStyle/>
          <a:p>
            <a:r>
              <a:rPr lang="de-DE" sz="2000" dirty="0"/>
              <a:t>"Sorge und Mitverantwortung in der Kommune – Aufbau und Sicherung zukunftsfähiger </a:t>
            </a:r>
            <a:r>
              <a:rPr lang="de-DE" sz="2000" dirty="0" smtClean="0"/>
              <a:t>Gemeinschaften„</a:t>
            </a:r>
          </a:p>
          <a:p>
            <a:r>
              <a:rPr lang="de-DE" sz="2000" dirty="0" smtClean="0"/>
              <a:t>Die Themen</a:t>
            </a:r>
          </a:p>
          <a:p>
            <a:pPr lvl="1"/>
            <a:r>
              <a:rPr lang="de-DE" sz="1600" dirty="0" smtClean="0"/>
              <a:t>Daseinsvorsorge</a:t>
            </a:r>
          </a:p>
          <a:p>
            <a:pPr lvl="1"/>
            <a:r>
              <a:rPr lang="de-DE" sz="1600" dirty="0" smtClean="0"/>
              <a:t>Subsidiarität</a:t>
            </a:r>
          </a:p>
          <a:p>
            <a:pPr lvl="1"/>
            <a:r>
              <a:rPr lang="de-DE" sz="1600" dirty="0" smtClean="0"/>
              <a:t>Soziale Ungleichheit</a:t>
            </a:r>
          </a:p>
          <a:p>
            <a:pPr lvl="1"/>
            <a:r>
              <a:rPr lang="de-DE" sz="1600" dirty="0" smtClean="0"/>
              <a:t>Regionale Disparitäten</a:t>
            </a:r>
          </a:p>
          <a:p>
            <a:pPr lvl="1"/>
            <a:r>
              <a:rPr lang="de-DE" sz="1600" dirty="0" smtClean="0"/>
              <a:t>Wohnen</a:t>
            </a:r>
          </a:p>
          <a:p>
            <a:pPr lvl="1"/>
            <a:r>
              <a:rPr lang="de-DE" sz="1600" dirty="0" smtClean="0"/>
              <a:t>Gesundheit</a:t>
            </a:r>
          </a:p>
          <a:p>
            <a:pPr lvl="1"/>
            <a:r>
              <a:rPr lang="de-DE" sz="1600" dirty="0" smtClean="0"/>
              <a:t>Sorge und Pflege</a:t>
            </a:r>
          </a:p>
          <a:p>
            <a:pPr lvl="1"/>
            <a:r>
              <a:rPr lang="de-DE" sz="1600" dirty="0" smtClean="0"/>
              <a:t>Lokale Politik</a:t>
            </a:r>
          </a:p>
          <a:p>
            <a:r>
              <a:rPr lang="de-DE" sz="2000" dirty="0" smtClean="0"/>
              <a:t>Nach 13 Monaten: Weg durchs Kabinett</a:t>
            </a:r>
            <a:endParaRPr lang="de-DE" sz="2000" dirty="0"/>
          </a:p>
        </p:txBody>
      </p:sp>
      <p:pic>
        <p:nvPicPr>
          <p:cNvPr id="6" name="Inhaltsplatzhalt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517823"/>
            <a:ext cx="4038600" cy="2690717"/>
          </a:xfrm>
        </p:spPr>
      </p:pic>
    </p:spTree>
    <p:extLst>
      <p:ext uri="{BB962C8B-B14F-4D97-AF65-F5344CB8AC3E}">
        <p14:creationId xmlns:p14="http://schemas.microsoft.com/office/powerpoint/2010/main" val="42550832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0" dirty="0" smtClean="0"/>
              <a:t>Wohnrisiken</a:t>
            </a:r>
            <a:endParaRPr lang="de-DE" b="0" dirty="0"/>
          </a:p>
        </p:txBody>
      </p:sp>
      <p:sp>
        <p:nvSpPr>
          <p:cNvPr id="3" name="Inhaltsplatzhalter 2"/>
          <p:cNvSpPr>
            <a:spLocks noGrp="1"/>
          </p:cNvSpPr>
          <p:nvPr>
            <p:ph sz="half" idx="1"/>
          </p:nvPr>
        </p:nvSpPr>
        <p:spPr>
          <a:xfrm>
            <a:off x="457200" y="1052736"/>
            <a:ext cx="4038600" cy="4525963"/>
          </a:xfrm>
        </p:spPr>
        <p:txBody>
          <a:bodyPr>
            <a:noAutofit/>
          </a:bodyPr>
          <a:lstStyle/>
          <a:p>
            <a:r>
              <a:rPr lang="de-DE" sz="1400" dirty="0" smtClean="0"/>
              <a:t>Kosten des Wohnens</a:t>
            </a:r>
          </a:p>
          <a:p>
            <a:pPr lvl="1"/>
            <a:r>
              <a:rPr lang="de-DE" sz="1200" dirty="0" smtClean="0"/>
              <a:t>Durchschnittskosten: 65+ 600 € (kalt), unterschiedlicher Anteil an Monatseinkommen</a:t>
            </a:r>
          </a:p>
          <a:p>
            <a:pPr lvl="1"/>
            <a:r>
              <a:rPr lang="de-DE" sz="1200" dirty="0" smtClean="0"/>
              <a:t>Einkommensschwache Personen: in Großstädten geringe Chancen auf Wohnungswechsel</a:t>
            </a:r>
          </a:p>
          <a:p>
            <a:pPr lvl="1"/>
            <a:r>
              <a:rPr lang="de-DE" sz="1200" dirty="0" smtClean="0"/>
              <a:t>finanzielle Absicherung der Wohnung im Alter!</a:t>
            </a:r>
          </a:p>
          <a:p>
            <a:r>
              <a:rPr lang="de-DE" sz="1400" dirty="0" smtClean="0"/>
              <a:t>Segregationsprozesse</a:t>
            </a:r>
          </a:p>
          <a:p>
            <a:pPr lvl="1"/>
            <a:r>
              <a:rPr lang="de-DE" sz="1200" dirty="0" smtClean="0"/>
              <a:t>Wohnquartier als Risikofaktor</a:t>
            </a:r>
          </a:p>
          <a:p>
            <a:pPr lvl="1"/>
            <a:r>
              <a:rPr lang="de-DE" sz="1200" dirty="0" smtClean="0"/>
              <a:t>Fluktuation</a:t>
            </a:r>
          </a:p>
          <a:p>
            <a:pPr lvl="1"/>
            <a:r>
              <a:rPr lang="de-DE" sz="1200" dirty="0" smtClean="0"/>
              <a:t>Symbolik des Ortes</a:t>
            </a:r>
          </a:p>
          <a:p>
            <a:r>
              <a:rPr lang="de-DE" sz="1400" dirty="0" smtClean="0"/>
              <a:t>Soziale Netzwerke</a:t>
            </a:r>
          </a:p>
          <a:p>
            <a:pPr lvl="1"/>
            <a:r>
              <a:rPr lang="de-DE" sz="1200" dirty="0" smtClean="0"/>
              <a:t>soziale </a:t>
            </a:r>
            <a:r>
              <a:rPr lang="de-DE" sz="1200" dirty="0"/>
              <a:t>N</a:t>
            </a:r>
            <a:r>
              <a:rPr lang="de-DE" sz="1200" dirty="0" smtClean="0"/>
              <a:t>etzwerke verkleinern sich</a:t>
            </a:r>
          </a:p>
          <a:p>
            <a:pPr lvl="1"/>
            <a:r>
              <a:rPr lang="de-DE" sz="1200" dirty="0" smtClean="0"/>
              <a:t>Unterstützungsbedarf nimmt zu</a:t>
            </a:r>
          </a:p>
          <a:p>
            <a:pPr lvl="1"/>
            <a:r>
              <a:rPr lang="de-DE" sz="1200" dirty="0" smtClean="0"/>
              <a:t>Soziale Netzwerke schaffen: Bindung, Verlässlichkeit, Selbstwert, Integration, Hilfe und </a:t>
            </a:r>
            <a:r>
              <a:rPr lang="de-DE" sz="1200" dirty="0" err="1" smtClean="0"/>
              <a:t>Helfensgelegenheiten</a:t>
            </a:r>
            <a:endParaRPr lang="de-DE" sz="1200" dirty="0" smtClean="0"/>
          </a:p>
          <a:p>
            <a:pPr lvl="1"/>
            <a:r>
              <a:rPr lang="de-DE" sz="1200" dirty="0" smtClean="0"/>
              <a:t>Haushaltsform relevant </a:t>
            </a:r>
          </a:p>
          <a:p>
            <a:pPr lvl="1"/>
            <a:r>
              <a:rPr lang="de-DE" sz="1200" dirty="0" smtClean="0"/>
              <a:t>Räumliche Distanz: kein Einfluss auf Qualität der </a:t>
            </a:r>
            <a:r>
              <a:rPr lang="de-DE" sz="1200" dirty="0" err="1" smtClean="0"/>
              <a:t>familären</a:t>
            </a:r>
            <a:r>
              <a:rPr lang="de-DE" sz="1200" dirty="0" smtClean="0"/>
              <a:t> </a:t>
            </a:r>
            <a:r>
              <a:rPr lang="de-DE" sz="1200" dirty="0"/>
              <a:t>B</a:t>
            </a:r>
            <a:r>
              <a:rPr lang="de-DE" sz="1200" dirty="0" smtClean="0"/>
              <a:t>eziehungen aber der alltäglichen Unterstützung</a:t>
            </a:r>
          </a:p>
          <a:p>
            <a:r>
              <a:rPr lang="de-DE" sz="1400" dirty="0" smtClean="0"/>
              <a:t>Unangemessene Wohnausstattung</a:t>
            </a:r>
          </a:p>
          <a:p>
            <a:pPr lvl="1"/>
            <a:r>
              <a:rPr lang="de-DE" sz="1200" dirty="0" smtClean="0"/>
              <a:t>5 % des gesamten Wohnbestandes ist alterstauglich</a:t>
            </a:r>
          </a:p>
          <a:p>
            <a:pPr lvl="1"/>
            <a:r>
              <a:rPr lang="de-DE" sz="1200" dirty="0" smtClean="0"/>
              <a:t>Hohe Standards, unverhältnismäßige Kosten</a:t>
            </a:r>
          </a:p>
          <a:p>
            <a:pPr lvl="1"/>
            <a:r>
              <a:rPr lang="de-DE" sz="1200" dirty="0" smtClean="0"/>
              <a:t>Wohnberatung </a:t>
            </a:r>
            <a:endParaRPr lang="de-DE" sz="1200" dirty="0"/>
          </a:p>
        </p:txBody>
      </p:sp>
      <p:pic>
        <p:nvPicPr>
          <p:cNvPr id="5" name="Inhaltsplatzhalt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555333"/>
            <a:ext cx="4038600" cy="2615697"/>
          </a:xfrm>
        </p:spPr>
      </p:pic>
    </p:spTree>
    <p:extLst>
      <p:ext uri="{BB962C8B-B14F-4D97-AF65-F5344CB8AC3E}">
        <p14:creationId xmlns:p14="http://schemas.microsoft.com/office/powerpoint/2010/main" val="38317734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Lokale Politik</a:t>
            </a:r>
            <a:endParaRPr lang="de-DE"/>
          </a:p>
        </p:txBody>
      </p:sp>
      <p:sp>
        <p:nvSpPr>
          <p:cNvPr id="3" name="Inhaltsplatzhalter 2"/>
          <p:cNvSpPr>
            <a:spLocks noGrp="1"/>
          </p:cNvSpPr>
          <p:nvPr>
            <p:ph sz="half" idx="1"/>
          </p:nvPr>
        </p:nvSpPr>
        <p:spPr/>
        <p:txBody>
          <a:bodyPr/>
          <a:lstStyle/>
          <a:p>
            <a:r>
              <a:rPr lang="de-DE" sz="2000" dirty="0" smtClean="0"/>
              <a:t>Stärkung der kommunalpolitischen Handlungsebenen für eine Politik mit und für ältere Menschen</a:t>
            </a:r>
          </a:p>
          <a:p>
            <a:pPr lvl="1"/>
            <a:r>
              <a:rPr lang="de-DE" sz="1800" dirty="0" smtClean="0"/>
              <a:t>Finanzielle Handlungsspielräume erhöhen (Daseinsvorsorgeprogramme)</a:t>
            </a:r>
          </a:p>
          <a:p>
            <a:pPr lvl="1"/>
            <a:r>
              <a:rPr lang="de-DE" sz="1800" dirty="0" smtClean="0"/>
              <a:t>Im Sinne </a:t>
            </a:r>
            <a:r>
              <a:rPr lang="de-DE" sz="1800" i="1" dirty="0" err="1" smtClean="0"/>
              <a:t>verörtlichter</a:t>
            </a:r>
            <a:r>
              <a:rPr lang="de-DE" sz="1800" i="1" dirty="0" smtClean="0"/>
              <a:t> </a:t>
            </a:r>
            <a:r>
              <a:rPr lang="de-DE" sz="1800" dirty="0" smtClean="0"/>
              <a:t>Sozialpolitik  Einfluss der Kommunen auf Infrastrukturentwicklung erhöhen </a:t>
            </a:r>
          </a:p>
          <a:p>
            <a:pPr lvl="1"/>
            <a:r>
              <a:rPr lang="de-DE" sz="1800" dirty="0" smtClean="0"/>
              <a:t>Leitgesetz zur Stärkung einer Politik mit und für ältere Menschen (Altenhilfestrukturen)</a:t>
            </a:r>
            <a:endParaRPr lang="de-DE" sz="2000" dirty="0"/>
          </a:p>
        </p:txBody>
      </p:sp>
      <p:pic>
        <p:nvPicPr>
          <p:cNvPr id="6" name="Inhaltsplatzhalt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3222699"/>
            <a:ext cx="4038600" cy="1280965"/>
          </a:xfrm>
        </p:spPr>
      </p:pic>
    </p:spTree>
    <p:extLst>
      <p:ext uri="{BB962C8B-B14F-4D97-AF65-F5344CB8AC3E}">
        <p14:creationId xmlns:p14="http://schemas.microsoft.com/office/powerpoint/2010/main" val="476715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800" b="0" dirty="0" smtClean="0"/>
              <a:t>Aufwertung </a:t>
            </a:r>
            <a:r>
              <a:rPr lang="de-DE" sz="2800" b="0" dirty="0"/>
              <a:t>des Lokalen </a:t>
            </a:r>
          </a:p>
        </p:txBody>
      </p:sp>
      <p:sp>
        <p:nvSpPr>
          <p:cNvPr id="3" name="Inhaltsplatzhalter 2"/>
          <p:cNvSpPr>
            <a:spLocks noGrp="1"/>
          </p:cNvSpPr>
          <p:nvPr>
            <p:ph sz="half" idx="1"/>
          </p:nvPr>
        </p:nvSpPr>
        <p:spPr>
          <a:xfrm>
            <a:off x="395288" y="1484313"/>
            <a:ext cx="4392736" cy="4525962"/>
          </a:xfrm>
        </p:spPr>
        <p:txBody>
          <a:bodyPr>
            <a:normAutofit fontScale="32500" lnSpcReduction="20000"/>
          </a:bodyPr>
          <a:lstStyle/>
          <a:p>
            <a:endParaRPr lang="de-DE" sz="3100" i="1" dirty="0" smtClean="0"/>
          </a:p>
          <a:p>
            <a:r>
              <a:rPr lang="de-DE" sz="4900" dirty="0" smtClean="0"/>
              <a:t>Bedürfnisse </a:t>
            </a:r>
            <a:r>
              <a:rPr lang="de-DE" sz="4900" dirty="0"/>
              <a:t>nach sozialer Bezogenheit als </a:t>
            </a:r>
            <a:r>
              <a:rPr lang="de-DE" sz="4900" i="1" dirty="0" err="1"/>
              <a:t>conditio</a:t>
            </a:r>
            <a:r>
              <a:rPr lang="de-DE" sz="4900" i="1" dirty="0"/>
              <a:t> </a:t>
            </a:r>
            <a:r>
              <a:rPr lang="de-DE" sz="4900" dirty="0" err="1"/>
              <a:t>humana</a:t>
            </a:r>
            <a:r>
              <a:rPr lang="de-DE" sz="4900" dirty="0"/>
              <a:t>, </a:t>
            </a:r>
            <a:endParaRPr lang="de-DE" sz="4900" dirty="0" smtClean="0"/>
          </a:p>
          <a:p>
            <a:r>
              <a:rPr lang="de-DE" sz="4900" dirty="0" smtClean="0"/>
              <a:t>unterschiedliche </a:t>
            </a:r>
            <a:r>
              <a:rPr lang="de-DE" sz="4900" dirty="0"/>
              <a:t>Lebensbedingungen und Lebenslagen in den </a:t>
            </a:r>
            <a:r>
              <a:rPr lang="de-DE" sz="4900" dirty="0" smtClean="0"/>
              <a:t>Gemeinden, Städten </a:t>
            </a:r>
            <a:r>
              <a:rPr lang="de-DE" sz="4900" dirty="0"/>
              <a:t>und </a:t>
            </a:r>
            <a:r>
              <a:rPr lang="de-DE" sz="4900" dirty="0" smtClean="0"/>
              <a:t>Dörfern verlangen nach je eigenen  </a:t>
            </a:r>
            <a:r>
              <a:rPr lang="de-DE" sz="4900" dirty="0"/>
              <a:t>Antworten auf demographische Herausforderungen und soziale Wandlungsprozesse </a:t>
            </a:r>
            <a:endParaRPr lang="de-DE" sz="4900" dirty="0" smtClean="0"/>
          </a:p>
          <a:p>
            <a:r>
              <a:rPr lang="de-DE" sz="4900" dirty="0" smtClean="0"/>
              <a:t>Je stärker Religionen und Parteien für Menschen an ideologischer Bindekraft verlieren, desto wichtiger wird die Aushandlung und das Engagement auf kommunaler Ebene – wo die Menschen auch heute ihr Glück suchen (Martina Wegner)</a:t>
            </a:r>
          </a:p>
          <a:p>
            <a:r>
              <a:rPr lang="de-DE" sz="4900" dirty="0" smtClean="0"/>
              <a:t>Gefragt:  die „</a:t>
            </a:r>
            <a:r>
              <a:rPr lang="de-DE" sz="4900" dirty="0" err="1" smtClean="0"/>
              <a:t>Comuni</a:t>
            </a:r>
            <a:r>
              <a:rPr lang="de-DE" sz="4900" dirty="0" smtClean="0"/>
              <a:t> </a:t>
            </a:r>
            <a:r>
              <a:rPr lang="de-DE" sz="4900" dirty="0" err="1" smtClean="0"/>
              <a:t>Virtuosi</a:t>
            </a:r>
            <a:r>
              <a:rPr lang="de-DE" sz="4900" dirty="0" smtClean="0"/>
              <a:t>“ </a:t>
            </a:r>
          </a:p>
          <a:p>
            <a:r>
              <a:rPr lang="de-DE" sz="4900" dirty="0" smtClean="0"/>
              <a:t>Notwendig: </a:t>
            </a:r>
            <a:r>
              <a:rPr lang="de-DE" sz="4900" dirty="0" err="1" smtClean="0"/>
              <a:t>Verörtlichung</a:t>
            </a:r>
            <a:r>
              <a:rPr lang="de-DE" sz="4900" dirty="0" smtClean="0"/>
              <a:t> von Sozialpolitik</a:t>
            </a:r>
          </a:p>
          <a:p>
            <a:r>
              <a:rPr lang="de-DE" sz="4900" dirty="0" err="1" smtClean="0"/>
              <a:t>Governance</a:t>
            </a:r>
            <a:r>
              <a:rPr lang="de-DE" sz="4900" dirty="0" smtClean="0"/>
              <a:t> </a:t>
            </a:r>
            <a:r>
              <a:rPr lang="de-DE" sz="4900" dirty="0"/>
              <a:t>H</a:t>
            </a:r>
            <a:r>
              <a:rPr lang="de-DE" sz="4900" dirty="0" smtClean="0"/>
              <a:t>erausforderungen auf allen kommunalen Ebenen</a:t>
            </a:r>
          </a:p>
          <a:p>
            <a:endParaRPr lang="de-DE" i="1" dirty="0" smtClean="0"/>
          </a:p>
          <a:p>
            <a:endParaRPr lang="de-DE" i="1" dirty="0" smtClean="0"/>
          </a:p>
          <a:p>
            <a:endParaRPr lang="de-DE" dirty="0"/>
          </a:p>
        </p:txBody>
      </p:sp>
      <p:pic>
        <p:nvPicPr>
          <p:cNvPr id="5" name="Inhaltsplatzhalt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32040" y="2420888"/>
            <a:ext cx="4038600" cy="2715314"/>
          </a:xfrm>
        </p:spPr>
      </p:pic>
    </p:spTree>
    <p:extLst>
      <p:ext uri="{BB962C8B-B14F-4D97-AF65-F5344CB8AC3E}">
        <p14:creationId xmlns:p14="http://schemas.microsoft.com/office/powerpoint/2010/main" val="28340495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2100" y="260648"/>
            <a:ext cx="8537575" cy="403225"/>
          </a:xfrm>
        </p:spPr>
        <p:txBody>
          <a:bodyPr/>
          <a:lstStyle/>
          <a:p>
            <a:pPr algn="l"/>
            <a:r>
              <a:rPr lang="de-DE" sz="2800" b="0" dirty="0" smtClean="0"/>
              <a:t>Regionale Divergenz und Engagement</a:t>
            </a:r>
            <a:endParaRPr lang="de-DE" sz="2800" b="0" dirty="0"/>
          </a:p>
        </p:txBody>
      </p:sp>
      <p:pic>
        <p:nvPicPr>
          <p:cNvPr id="4" name="Inhaltsplatzhalter 3"/>
          <p:cNvPicPr>
            <a:picLocks noGrp="1"/>
          </p:cNvPicPr>
          <p:nvPr>
            <p:ph idx="1"/>
          </p:nvPr>
        </p:nvPicPr>
        <p:blipFill>
          <a:blip r:embed="rId2"/>
          <a:stretch>
            <a:fillRect/>
          </a:stretch>
        </p:blipFill>
        <p:spPr>
          <a:xfrm>
            <a:off x="1797844" y="1580728"/>
            <a:ext cx="5553075" cy="4800600"/>
          </a:xfrm>
          <a:prstGeom prst="rect">
            <a:avLst/>
          </a:prstGeom>
        </p:spPr>
      </p:pic>
    </p:spTree>
    <p:extLst>
      <p:ext uri="{BB962C8B-B14F-4D97-AF65-F5344CB8AC3E}">
        <p14:creationId xmlns:p14="http://schemas.microsoft.com/office/powerpoint/2010/main" val="17550432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692373"/>
            <a:ext cx="7343775" cy="360363"/>
          </a:xfrm>
        </p:spPr>
        <p:txBody>
          <a:bodyPr>
            <a:normAutofit fontScale="90000"/>
          </a:bodyPr>
          <a:lstStyle/>
          <a:p>
            <a:r>
              <a:rPr lang="de-DE" sz="3100" b="0" dirty="0"/>
              <a:t>Größe des sozialen Netzwerks in den </a:t>
            </a:r>
            <a:r>
              <a:rPr lang="de-DE" sz="3100" b="0" dirty="0" smtClean="0"/>
              <a:t/>
            </a:r>
            <a:br>
              <a:rPr lang="de-DE" sz="3100" b="0" dirty="0" smtClean="0"/>
            </a:br>
            <a:r>
              <a:rPr lang="de-DE" sz="3100" b="0" dirty="0" smtClean="0"/>
              <a:t>fünf </a:t>
            </a:r>
            <a:r>
              <a:rPr lang="de-DE" sz="3100" b="0" dirty="0"/>
              <a:t>sozio-ökonomischen Kreistypen </a:t>
            </a:r>
            <a:r>
              <a:rPr lang="de-DE" dirty="0"/>
              <a:t/>
            </a:r>
            <a:br>
              <a:rPr lang="de-DE" dirty="0"/>
            </a:br>
            <a:r>
              <a:rPr lang="de-DE" dirty="0"/>
              <a:t/>
            </a:r>
            <a:br>
              <a:rPr lang="de-DE" dirty="0"/>
            </a:br>
            <a:endParaRPr lang="de-DE"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26369" y="1818481"/>
            <a:ext cx="6296025"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74503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Autofit/>
          </a:bodyPr>
          <a:lstStyle/>
          <a:p>
            <a:pPr>
              <a:defRPr/>
            </a:pPr>
            <a:r>
              <a:rPr lang="en-US" dirty="0" smtClean="0"/>
              <a:t> </a:t>
            </a:r>
            <a:r>
              <a:rPr lang="en-US" b="0" dirty="0" err="1" smtClean="0"/>
              <a:t>Differenzen</a:t>
            </a:r>
            <a:r>
              <a:rPr lang="en-US" b="0" dirty="0" smtClean="0"/>
              <a:t> und </a:t>
            </a:r>
            <a:r>
              <a:rPr lang="en-US" b="0" dirty="0" err="1" smtClean="0"/>
              <a:t>Wandel</a:t>
            </a:r>
            <a:r>
              <a:rPr lang="en-US" b="0" dirty="0" smtClean="0"/>
              <a:t> </a:t>
            </a:r>
            <a:r>
              <a:rPr lang="en-US" b="0" dirty="0" err="1" smtClean="0"/>
              <a:t>wahrnehmen</a:t>
            </a:r>
            <a:endParaRPr lang="en-US" b="0" dirty="0"/>
          </a:p>
        </p:txBody>
      </p:sp>
      <p:pic>
        <p:nvPicPr>
          <p:cNvPr id="19459"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107504" y="1988840"/>
            <a:ext cx="5118839" cy="3611384"/>
          </a:xfrm>
        </p:spPr>
      </p:pic>
      <p:sp>
        <p:nvSpPr>
          <p:cNvPr id="2" name="Inhaltsplatzhalter 1"/>
          <p:cNvSpPr>
            <a:spLocks noGrp="1"/>
          </p:cNvSpPr>
          <p:nvPr>
            <p:ph sz="half" idx="2"/>
          </p:nvPr>
        </p:nvSpPr>
        <p:spPr/>
        <p:txBody>
          <a:bodyPr>
            <a:normAutofit/>
          </a:bodyPr>
          <a:lstStyle/>
          <a:p>
            <a:r>
              <a:rPr lang="de-DE" sz="2400" dirty="0" smtClean="0"/>
              <a:t>Einflussfaktoren auf Figurationen</a:t>
            </a:r>
          </a:p>
          <a:p>
            <a:pPr lvl="1"/>
            <a:r>
              <a:rPr lang="de-DE" sz="2000" dirty="0" smtClean="0"/>
              <a:t>Sozialausgaben</a:t>
            </a:r>
          </a:p>
          <a:p>
            <a:pPr lvl="1"/>
            <a:r>
              <a:rPr lang="de-DE" sz="2000" dirty="0" smtClean="0"/>
              <a:t>Erwerbschancen von Frauen</a:t>
            </a:r>
          </a:p>
          <a:p>
            <a:pPr lvl="1"/>
            <a:r>
              <a:rPr lang="de-DE" sz="2000" dirty="0" smtClean="0"/>
              <a:t>Lebensentwurf „aktives Altern“</a:t>
            </a:r>
          </a:p>
          <a:p>
            <a:pPr lvl="1"/>
            <a:r>
              <a:rPr lang="de-DE" sz="2000" dirty="0" smtClean="0"/>
              <a:t>Stabile Netzwerke</a:t>
            </a:r>
          </a:p>
          <a:p>
            <a:pPr lvl="1"/>
            <a:r>
              <a:rPr lang="de-DE" sz="2000" dirty="0" smtClean="0"/>
              <a:t>Lebensentwurf /Milieu</a:t>
            </a:r>
          </a:p>
          <a:p>
            <a:pPr marL="457200" lvl="1" indent="0">
              <a:buNone/>
            </a:pPr>
            <a:r>
              <a:rPr lang="de-DE" sz="2000" dirty="0" smtClean="0"/>
              <a:t>(Blinkert 2014/ Blinkert/Klie 2009)</a:t>
            </a:r>
            <a:endParaRPr lang="de-DE"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92100" y="332656"/>
            <a:ext cx="8537575" cy="403225"/>
          </a:xfrm>
        </p:spPr>
        <p:txBody>
          <a:bodyPr/>
          <a:lstStyle/>
          <a:p>
            <a:pPr algn="l"/>
            <a:r>
              <a:rPr lang="de-DE" sz="3200" b="0" dirty="0" smtClean="0"/>
              <a:t>Präferenzen in moderner Gesellschaft</a:t>
            </a:r>
            <a:endParaRPr lang="de-DE" sz="3200" b="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196752"/>
            <a:ext cx="8305800"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91907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dirty="0" err="1" smtClean="0"/>
              <a:t>Caring</a:t>
            </a:r>
            <a:r>
              <a:rPr lang="de-DE" sz="3200" dirty="0" smtClean="0"/>
              <a:t> Community ?</a:t>
            </a:r>
            <a:endParaRPr lang="de-DE" sz="3200" dirty="0"/>
          </a:p>
        </p:txBody>
      </p:sp>
      <p:sp>
        <p:nvSpPr>
          <p:cNvPr id="3" name="Inhaltsplatzhalter 2"/>
          <p:cNvSpPr>
            <a:spLocks noGrp="1"/>
          </p:cNvSpPr>
          <p:nvPr>
            <p:ph sz="half" idx="1"/>
          </p:nvPr>
        </p:nvSpPr>
        <p:spPr/>
        <p:txBody>
          <a:bodyPr>
            <a:normAutofit/>
          </a:bodyPr>
          <a:lstStyle/>
          <a:p>
            <a:pPr marL="438912" indent="-320040">
              <a:spcBef>
                <a:spcPts val="0"/>
              </a:spcBef>
              <a:buFont typeface="Wingdings 2"/>
              <a:buChar char=""/>
              <a:defRPr/>
            </a:pPr>
            <a:r>
              <a:rPr lang="en-US" sz="2400" dirty="0" err="1"/>
              <a:t>Eine</a:t>
            </a:r>
            <a:r>
              <a:rPr lang="en-US" sz="2400" dirty="0"/>
              <a:t> </a:t>
            </a:r>
            <a:r>
              <a:rPr lang="en-US" sz="2400" dirty="0" err="1"/>
              <a:t>sich</a:t>
            </a:r>
            <a:r>
              <a:rPr lang="en-US" sz="2400" dirty="0"/>
              <a:t> </a:t>
            </a:r>
            <a:r>
              <a:rPr lang="en-US" sz="2400" dirty="0" err="1"/>
              <a:t>sorgende</a:t>
            </a:r>
            <a:r>
              <a:rPr lang="en-US" sz="2400" dirty="0"/>
              <a:t> </a:t>
            </a:r>
            <a:r>
              <a:rPr lang="en-US" sz="2400" dirty="0" err="1"/>
              <a:t>Gemeinde</a:t>
            </a:r>
            <a:r>
              <a:rPr lang="en-US" sz="2400" dirty="0"/>
              <a:t>, </a:t>
            </a:r>
            <a:r>
              <a:rPr lang="en-US" sz="2400" dirty="0" err="1" smtClean="0"/>
              <a:t>Kommune</a:t>
            </a:r>
            <a:r>
              <a:rPr lang="en-US" sz="2400" dirty="0" smtClean="0"/>
              <a:t>, </a:t>
            </a:r>
            <a:r>
              <a:rPr lang="en-US" sz="2400" dirty="0" err="1" smtClean="0"/>
              <a:t>sorgt</a:t>
            </a:r>
            <a:r>
              <a:rPr lang="en-US" sz="2400" dirty="0" smtClean="0"/>
              <a:t> </a:t>
            </a:r>
            <a:r>
              <a:rPr lang="en-US" sz="2400" dirty="0" err="1" smtClean="0"/>
              <a:t>sich</a:t>
            </a:r>
            <a:endParaRPr lang="en-US" sz="2400" dirty="0"/>
          </a:p>
          <a:p>
            <a:pPr marL="731520" lvl="1" indent="-274320">
              <a:buFont typeface="Wingdings"/>
              <a:buChar char=""/>
              <a:defRPr/>
            </a:pPr>
            <a:r>
              <a:rPr lang="en-US" sz="2000" dirty="0"/>
              <a:t>Um </a:t>
            </a:r>
            <a:r>
              <a:rPr lang="en-US" sz="2000" dirty="0" err="1"/>
              <a:t>Zukunftsfähigkeit</a:t>
            </a:r>
            <a:endParaRPr lang="en-US" sz="2000" dirty="0"/>
          </a:p>
          <a:p>
            <a:pPr marL="731520" lvl="1" indent="-274320">
              <a:buFont typeface="Wingdings"/>
              <a:buChar char=""/>
              <a:defRPr/>
            </a:pPr>
            <a:r>
              <a:rPr lang="en-US" sz="2000" dirty="0"/>
              <a:t>Um Kinder</a:t>
            </a:r>
          </a:p>
          <a:p>
            <a:pPr marL="731520" lvl="1" indent="-274320">
              <a:buFont typeface="Wingdings"/>
              <a:buChar char=""/>
              <a:defRPr/>
            </a:pPr>
            <a:r>
              <a:rPr lang="en-US" sz="2000" dirty="0"/>
              <a:t>Um Integration</a:t>
            </a:r>
          </a:p>
          <a:p>
            <a:pPr marL="731520" lvl="1" indent="-274320">
              <a:buFont typeface="Wingdings"/>
              <a:buChar char=""/>
              <a:defRPr/>
            </a:pPr>
            <a:r>
              <a:rPr lang="en-US" sz="2000" dirty="0"/>
              <a:t>Um </a:t>
            </a:r>
            <a:r>
              <a:rPr lang="en-US" sz="2000" dirty="0" err="1"/>
              <a:t>Werte</a:t>
            </a:r>
            <a:endParaRPr lang="en-US" sz="2000" dirty="0"/>
          </a:p>
          <a:p>
            <a:pPr marL="731520" lvl="1" indent="-274320">
              <a:buFont typeface="Wingdings"/>
              <a:buChar char=""/>
              <a:defRPr/>
            </a:pPr>
            <a:r>
              <a:rPr lang="en-US" sz="2000" dirty="0"/>
              <a:t>Um </a:t>
            </a:r>
            <a:r>
              <a:rPr lang="en-US" sz="2000" dirty="0" err="1"/>
              <a:t>Spiritualität</a:t>
            </a:r>
            <a:endParaRPr lang="en-US" sz="2000" dirty="0"/>
          </a:p>
          <a:p>
            <a:pPr marL="731520" lvl="1" indent="-274320">
              <a:buFont typeface="Wingdings"/>
              <a:buChar char=""/>
              <a:defRPr/>
            </a:pPr>
            <a:r>
              <a:rPr lang="en-US" sz="2000" dirty="0"/>
              <a:t>Um den </a:t>
            </a:r>
            <a:r>
              <a:rPr lang="en-US" sz="2000" dirty="0" err="1" smtClean="0"/>
              <a:t>Anderen</a:t>
            </a:r>
            <a:endParaRPr lang="en-US" sz="2000" dirty="0"/>
          </a:p>
          <a:p>
            <a:pPr marL="731520" lvl="1" indent="-274320">
              <a:buFont typeface="Wingdings"/>
              <a:buChar char=""/>
              <a:defRPr/>
            </a:pPr>
            <a:r>
              <a:rPr lang="en-US" sz="2000" dirty="0"/>
              <a:t>Um Vulnerable</a:t>
            </a:r>
          </a:p>
          <a:p>
            <a:pPr marL="731520" lvl="1" indent="-274320">
              <a:buFont typeface="Wingdings"/>
              <a:buChar char=""/>
              <a:defRPr/>
            </a:pPr>
            <a:r>
              <a:rPr lang="en-US" sz="2000" dirty="0"/>
              <a:t>Um </a:t>
            </a:r>
            <a:r>
              <a:rPr lang="en-US" sz="2000" dirty="0" err="1"/>
              <a:t>Sterbende</a:t>
            </a:r>
            <a:r>
              <a:rPr lang="en-US" sz="2000" dirty="0"/>
              <a:t> und </a:t>
            </a:r>
            <a:r>
              <a:rPr lang="en-US" sz="2000" dirty="0" err="1"/>
              <a:t>Trauernde</a:t>
            </a:r>
            <a:endParaRPr lang="en-US" sz="2000" dirty="0"/>
          </a:p>
          <a:p>
            <a:endParaRPr lang="de-DE" dirty="0"/>
          </a:p>
        </p:txBody>
      </p:sp>
      <p:pic>
        <p:nvPicPr>
          <p:cNvPr id="5" name="Picture 2" descr="F:\Gaymann_03 - Auswahl 20.06.2012\Anzug_Strasse_farbig.jpe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002087" y="1600200"/>
            <a:ext cx="3330825" cy="4525963"/>
          </a:xfrm>
          <a:noFill/>
        </p:spPr>
      </p:pic>
    </p:spTree>
    <p:extLst>
      <p:ext uri="{BB962C8B-B14F-4D97-AF65-F5344CB8AC3E}">
        <p14:creationId xmlns:p14="http://schemas.microsoft.com/office/powerpoint/2010/main" val="42015482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2101" y="188640"/>
            <a:ext cx="8537575" cy="403225"/>
          </a:xfrm>
        </p:spPr>
        <p:txBody>
          <a:bodyPr/>
          <a:lstStyle/>
          <a:p>
            <a:r>
              <a:rPr lang="de-DE" b="0" dirty="0" smtClean="0"/>
              <a:t>Care ?</a:t>
            </a:r>
            <a:endParaRPr lang="de-DE" b="0"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775370314"/>
              </p:ext>
            </p:extLst>
          </p:nvPr>
        </p:nvGraphicFramePr>
        <p:xfrm>
          <a:off x="307975" y="1130424"/>
          <a:ext cx="8728521" cy="5250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4939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b="0" dirty="0" err="1" smtClean="0"/>
              <a:t>Caring</a:t>
            </a:r>
            <a:r>
              <a:rPr lang="de-DE" b="0" dirty="0" smtClean="0"/>
              <a:t> </a:t>
            </a:r>
            <a:r>
              <a:rPr lang="de-DE" b="0" dirty="0" err="1" smtClean="0"/>
              <a:t>communities</a:t>
            </a:r>
            <a:r>
              <a:rPr lang="de-DE" b="0" dirty="0" smtClean="0"/>
              <a:t> politisch:</a:t>
            </a:r>
            <a:br>
              <a:rPr lang="de-DE" b="0" dirty="0" smtClean="0"/>
            </a:br>
            <a:endParaRPr lang="de-DE" b="0" dirty="0"/>
          </a:p>
        </p:txBody>
      </p:sp>
      <p:sp>
        <p:nvSpPr>
          <p:cNvPr id="9" name="Inhaltsplatzhalter 8"/>
          <p:cNvSpPr>
            <a:spLocks noGrp="1"/>
          </p:cNvSpPr>
          <p:nvPr>
            <p:ph sz="half" idx="4294967295"/>
          </p:nvPr>
        </p:nvSpPr>
        <p:spPr>
          <a:xfrm>
            <a:off x="5105400" y="1600200"/>
            <a:ext cx="4038600" cy="4525963"/>
          </a:xfrm>
          <a:prstGeom prst="rect">
            <a:avLst/>
          </a:prstGeom>
        </p:spPr>
        <p:txBody>
          <a:bodyPr/>
          <a:lstStyle/>
          <a:p>
            <a:pPr lvl="1"/>
            <a:endParaRPr lang="de-DE" dirty="0" smtClean="0"/>
          </a:p>
          <a:p>
            <a:pPr lvl="1"/>
            <a:endParaRPr lang="de-DE"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3943806433"/>
              </p:ext>
            </p:extLst>
          </p:nvPr>
        </p:nvGraphicFramePr>
        <p:xfrm>
          <a:off x="307975" y="1291232"/>
          <a:ext cx="8532813" cy="5018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4405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1. Daseinsvorsorge</a:t>
            </a:r>
            <a:endParaRPr lang="de-DE" dirty="0"/>
          </a:p>
        </p:txBody>
      </p:sp>
      <p:sp>
        <p:nvSpPr>
          <p:cNvPr id="3" name="Inhaltsplatzhalter 2"/>
          <p:cNvSpPr>
            <a:spLocks noGrp="1"/>
          </p:cNvSpPr>
          <p:nvPr>
            <p:ph sz="half" idx="1"/>
          </p:nvPr>
        </p:nvSpPr>
        <p:spPr/>
        <p:txBody>
          <a:bodyPr/>
          <a:lstStyle/>
          <a:p>
            <a:r>
              <a:rPr lang="de-DE" dirty="0" smtClean="0"/>
              <a:t>Von der Formel zur kommunalen Befähigung</a:t>
            </a:r>
          </a:p>
          <a:p>
            <a:pPr lvl="1"/>
            <a:r>
              <a:rPr lang="de-DE" sz="2000" dirty="0" smtClean="0"/>
              <a:t>Daseinsvorsorge als Bedingungen guten Lebens</a:t>
            </a:r>
          </a:p>
          <a:p>
            <a:pPr lvl="1"/>
            <a:r>
              <a:rPr lang="de-DE" sz="2000" dirty="0" smtClean="0"/>
              <a:t>Regionale Disparitäten und soziale Ungleichheit </a:t>
            </a:r>
            <a:r>
              <a:rPr lang="de-DE" sz="2000" dirty="0"/>
              <a:t>berücksichtigen</a:t>
            </a:r>
          </a:p>
          <a:p>
            <a:pPr lvl="1"/>
            <a:r>
              <a:rPr lang="de-DE" sz="2000" dirty="0" smtClean="0"/>
              <a:t> Strukturen für </a:t>
            </a:r>
            <a:r>
              <a:rPr lang="de-DE" sz="2000" dirty="0" err="1" smtClean="0"/>
              <a:t>koproduktive</a:t>
            </a:r>
            <a:r>
              <a:rPr lang="de-DE" sz="2000" dirty="0" smtClean="0"/>
              <a:t>  Daseinsvorsorge </a:t>
            </a:r>
          </a:p>
          <a:p>
            <a:pPr lvl="1"/>
            <a:r>
              <a:rPr lang="de-DE" sz="2000" dirty="0" err="1" smtClean="0"/>
              <a:t>Governance</a:t>
            </a:r>
            <a:endParaRPr lang="de-DE" sz="2000" dirty="0"/>
          </a:p>
        </p:txBody>
      </p:sp>
      <p:pic>
        <p:nvPicPr>
          <p:cNvPr id="5" name="Inhaltsplatzhalt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346463"/>
            <a:ext cx="4038600" cy="3033437"/>
          </a:xfrm>
        </p:spPr>
      </p:pic>
    </p:spTree>
    <p:extLst>
      <p:ext uri="{BB962C8B-B14F-4D97-AF65-F5344CB8AC3E}">
        <p14:creationId xmlns:p14="http://schemas.microsoft.com/office/powerpoint/2010/main" val="7427376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dirty="0" err="1" smtClean="0">
                <a:solidFill>
                  <a:schemeClr val="tx2"/>
                </a:solidFill>
                <a:ea typeface="ヒラギノ角ゴ Pro W3"/>
                <a:cs typeface="ヒラギノ角ゴ Pro W3"/>
              </a:rPr>
              <a:t>Caring</a:t>
            </a:r>
            <a:r>
              <a:rPr lang="de-DE" altLang="de-DE" dirty="0" smtClean="0">
                <a:solidFill>
                  <a:schemeClr val="tx2"/>
                </a:solidFill>
                <a:ea typeface="ヒラギノ角ゴ Pro W3"/>
                <a:cs typeface="ヒラギノ角ゴ Pro W3"/>
              </a:rPr>
              <a:t> Community – Leitbild?</a:t>
            </a:r>
          </a:p>
        </p:txBody>
      </p:sp>
      <p:sp>
        <p:nvSpPr>
          <p:cNvPr id="3" name="Inhaltsplatzhalter 2"/>
          <p:cNvSpPr>
            <a:spLocks noGrp="1"/>
          </p:cNvSpPr>
          <p:nvPr>
            <p:ph sz="half" idx="1"/>
          </p:nvPr>
        </p:nvSpPr>
        <p:spPr/>
        <p:txBody>
          <a:bodyPr>
            <a:normAutofit fontScale="62500" lnSpcReduction="20000"/>
          </a:bodyPr>
          <a:lstStyle/>
          <a:p>
            <a:pPr>
              <a:defRPr/>
            </a:pPr>
            <a:r>
              <a:rPr lang="de-DE" dirty="0" smtClean="0"/>
              <a:t>Neues Zusammenspiel </a:t>
            </a:r>
            <a:r>
              <a:rPr lang="de-DE" dirty="0"/>
              <a:t>von Bürgerinnen und Bürgern und Staat, </a:t>
            </a:r>
            <a:endParaRPr lang="de-DE" dirty="0" smtClean="0"/>
          </a:p>
          <a:p>
            <a:pPr>
              <a:defRPr/>
            </a:pPr>
            <a:r>
              <a:rPr lang="de-DE" dirty="0" smtClean="0"/>
              <a:t>örtliche  </a:t>
            </a:r>
            <a:r>
              <a:rPr lang="de-DE" dirty="0"/>
              <a:t>Diskussionen </a:t>
            </a:r>
            <a:r>
              <a:rPr lang="de-DE" dirty="0" smtClean="0"/>
              <a:t> über die Gestaltung des demographischen Wandels </a:t>
            </a:r>
          </a:p>
          <a:p>
            <a:pPr>
              <a:defRPr/>
            </a:pPr>
            <a:r>
              <a:rPr lang="de-DE" dirty="0"/>
              <a:t>T</a:t>
            </a:r>
            <a:r>
              <a:rPr lang="de-DE" dirty="0" smtClean="0"/>
              <a:t>ragfähiges Leitbild für eine Gesellschaft, die sich in neuer Weise Sorgeaufgaben stellen muss. </a:t>
            </a:r>
          </a:p>
          <a:p>
            <a:pPr>
              <a:defRPr/>
            </a:pPr>
            <a:r>
              <a:rPr lang="de-DE" dirty="0" smtClean="0"/>
              <a:t>Subsidiär </a:t>
            </a:r>
            <a:r>
              <a:rPr lang="de-DE" dirty="0"/>
              <a:t>gedacht und politisch verortet, bieten sie den Rahmen für Autonomie sichernde Formen gemeinschaftlich akzentuierten Lebens, sind sie offen für neue zivilgesellschaftliche Perspektiven der Sorge und ihre kreative, innovative  Gestaltung.  </a:t>
            </a:r>
            <a:endParaRPr lang="de-DE" dirty="0" smtClean="0"/>
          </a:p>
          <a:p>
            <a:pPr>
              <a:defRPr/>
            </a:pPr>
            <a:r>
              <a:rPr lang="de-DE" dirty="0" smtClean="0"/>
              <a:t>Vielfältige Gestalt:  </a:t>
            </a:r>
            <a:r>
              <a:rPr lang="de-DE" dirty="0"/>
              <a:t>in Dörfern anders als in </a:t>
            </a:r>
            <a:r>
              <a:rPr lang="de-DE" dirty="0" smtClean="0"/>
              <a:t>Städten</a:t>
            </a:r>
            <a:endParaRPr lang="de-DE" dirty="0"/>
          </a:p>
          <a:p>
            <a:pPr>
              <a:defRPr/>
            </a:pPr>
            <a:endParaRPr lang="de-DE" dirty="0"/>
          </a:p>
        </p:txBody>
      </p:sp>
      <p:sp>
        <p:nvSpPr>
          <p:cNvPr id="5" name="Inhaltsplatzhalter 4"/>
          <p:cNvSpPr>
            <a:spLocks noGrp="1"/>
          </p:cNvSpPr>
          <p:nvPr>
            <p:ph sz="half" idx="2"/>
          </p:nvPr>
        </p:nvSpPr>
        <p:spPr/>
        <p:txBody>
          <a:bodyPr>
            <a:normAutofit fontScale="62500" lnSpcReduction="20000"/>
          </a:bodyPr>
          <a:lstStyle/>
          <a:p>
            <a:pPr>
              <a:defRPr/>
            </a:pPr>
            <a:r>
              <a:rPr lang="de-DE" dirty="0" smtClean="0"/>
              <a:t>nicht als sozialstaatliches Rückzugsszenario, </a:t>
            </a:r>
          </a:p>
          <a:p>
            <a:pPr>
              <a:defRPr/>
            </a:pPr>
            <a:r>
              <a:rPr lang="de-DE" dirty="0" smtClean="0"/>
              <a:t>nicht als eine neue Form der Regierung von Gemeinschaft, </a:t>
            </a:r>
          </a:p>
          <a:p>
            <a:pPr>
              <a:defRPr/>
            </a:pPr>
            <a:r>
              <a:rPr lang="de-DE" dirty="0" smtClean="0"/>
              <a:t>Nicht als neues Territorium sozialstaatlicher Programme,</a:t>
            </a:r>
          </a:p>
          <a:p>
            <a:pPr>
              <a:defRPr/>
            </a:pPr>
            <a:r>
              <a:rPr lang="de-DE" dirty="0" smtClean="0"/>
              <a:t>Nicht  als instrumentalisierte Form gemeinschaftlicher Solidarität </a:t>
            </a:r>
          </a:p>
          <a:p>
            <a:pPr>
              <a:defRPr/>
            </a:pPr>
            <a:endParaRPr lang="de-DE" dirty="0"/>
          </a:p>
        </p:txBody>
      </p:sp>
      <p:pic>
        <p:nvPicPr>
          <p:cNvPr id="27653"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3933825"/>
            <a:ext cx="1143000"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92100" y="217463"/>
            <a:ext cx="8537575" cy="403225"/>
          </a:xfrm>
        </p:spPr>
        <p:txBody>
          <a:bodyPr>
            <a:noAutofit/>
          </a:bodyPr>
          <a:lstStyle/>
          <a:p>
            <a:r>
              <a:rPr lang="de-DE" sz="2400" b="0" dirty="0" smtClean="0"/>
              <a:t>Nachhaltige soziale Sicherung  im </a:t>
            </a:r>
            <a:br>
              <a:rPr lang="de-DE" sz="2400" b="0" dirty="0" smtClean="0"/>
            </a:br>
            <a:r>
              <a:rPr lang="de-DE" sz="2400" b="0" dirty="0" smtClean="0"/>
              <a:t>gesellschaftlichen Wandel </a:t>
            </a:r>
            <a:endParaRPr lang="de-DE" sz="2400" b="0" dirty="0"/>
          </a:p>
        </p:txBody>
      </p:sp>
      <p:sp>
        <p:nvSpPr>
          <p:cNvPr id="7" name="Rechteck 6"/>
          <p:cNvSpPr/>
          <p:nvPr/>
        </p:nvSpPr>
        <p:spPr>
          <a:xfrm>
            <a:off x="3491880" y="1124744"/>
            <a:ext cx="1800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Soziodemo-graphischer Wandel</a:t>
            </a:r>
            <a:endParaRPr lang="de-DE" dirty="0"/>
          </a:p>
        </p:txBody>
      </p:sp>
      <p:sp>
        <p:nvSpPr>
          <p:cNvPr id="8" name="Pfeil nach unten 7"/>
          <p:cNvSpPr/>
          <p:nvPr/>
        </p:nvSpPr>
        <p:spPr>
          <a:xfrm>
            <a:off x="4257676" y="2060848"/>
            <a:ext cx="24231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Flussdiagramm: Alternativer Prozess 8"/>
          <p:cNvSpPr/>
          <p:nvPr/>
        </p:nvSpPr>
        <p:spPr>
          <a:xfrm>
            <a:off x="3347864" y="2780928"/>
            <a:ext cx="2232248" cy="108012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Gesellschaft im Generationen-gefüge</a:t>
            </a:r>
            <a:endParaRPr lang="de-DE" dirty="0"/>
          </a:p>
        </p:txBody>
      </p:sp>
      <p:sp>
        <p:nvSpPr>
          <p:cNvPr id="13" name="Rechteck 12"/>
          <p:cNvSpPr/>
          <p:nvPr/>
        </p:nvSpPr>
        <p:spPr>
          <a:xfrm>
            <a:off x="3563888" y="4365104"/>
            <a:ext cx="1800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Soziale Sicherung</a:t>
            </a:r>
            <a:endParaRPr lang="de-DE" dirty="0"/>
          </a:p>
        </p:txBody>
      </p:sp>
      <p:sp>
        <p:nvSpPr>
          <p:cNvPr id="14" name="Pfeil nach unten 13"/>
          <p:cNvSpPr/>
          <p:nvPr/>
        </p:nvSpPr>
        <p:spPr>
          <a:xfrm>
            <a:off x="4410076" y="3789040"/>
            <a:ext cx="24231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Pfeil nach oben 14"/>
          <p:cNvSpPr/>
          <p:nvPr/>
        </p:nvSpPr>
        <p:spPr>
          <a:xfrm>
            <a:off x="3995936" y="3861048"/>
            <a:ext cx="242316" cy="4892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467544" y="2780928"/>
            <a:ext cx="1800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Kulturelle Einbettung</a:t>
            </a:r>
            <a:endParaRPr lang="de-DE" dirty="0"/>
          </a:p>
        </p:txBody>
      </p:sp>
      <p:sp>
        <p:nvSpPr>
          <p:cNvPr id="18" name="Rechteck 17"/>
          <p:cNvSpPr/>
          <p:nvPr/>
        </p:nvSpPr>
        <p:spPr>
          <a:xfrm>
            <a:off x="6516216" y="2852936"/>
            <a:ext cx="1800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Ökonomische Rahmen-bedingungen</a:t>
            </a:r>
            <a:endParaRPr lang="de-DE" dirty="0"/>
          </a:p>
        </p:txBody>
      </p:sp>
      <p:sp>
        <p:nvSpPr>
          <p:cNvPr id="19" name="Pfeil nach links 18"/>
          <p:cNvSpPr/>
          <p:nvPr/>
        </p:nvSpPr>
        <p:spPr>
          <a:xfrm>
            <a:off x="5652120" y="3068960"/>
            <a:ext cx="906400" cy="386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Pfeil nach rechts 19"/>
          <p:cNvSpPr/>
          <p:nvPr/>
        </p:nvSpPr>
        <p:spPr>
          <a:xfrm>
            <a:off x="2267744" y="3068960"/>
            <a:ext cx="936104" cy="412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1187624" y="5517232"/>
            <a:ext cx="7236804" cy="554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Innovationsfähigkeit des politischen Systems </a:t>
            </a:r>
            <a:endParaRPr lang="de-DE" dirty="0"/>
          </a:p>
        </p:txBody>
      </p:sp>
      <p:sp>
        <p:nvSpPr>
          <p:cNvPr id="22" name="Ellipse 21"/>
          <p:cNvSpPr/>
          <p:nvPr/>
        </p:nvSpPr>
        <p:spPr>
          <a:xfrm>
            <a:off x="1115616" y="1844824"/>
            <a:ext cx="1368152" cy="914400"/>
          </a:xfrm>
          <a:prstGeom prst="ellipse">
            <a:avLst/>
          </a:prstGeom>
          <a:solidFill>
            <a:schemeClr val="accent4">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Kulturelle Haltungen</a:t>
            </a:r>
            <a:endParaRPr lang="de-DE" sz="1200" dirty="0"/>
          </a:p>
        </p:txBody>
      </p:sp>
      <p:sp>
        <p:nvSpPr>
          <p:cNvPr id="23" name="Ellipse 22"/>
          <p:cNvSpPr/>
          <p:nvPr/>
        </p:nvSpPr>
        <p:spPr>
          <a:xfrm>
            <a:off x="1268016" y="3594720"/>
            <a:ext cx="1368152" cy="914400"/>
          </a:xfrm>
          <a:prstGeom prst="ellipse">
            <a:avLst/>
          </a:prstGeom>
          <a:solidFill>
            <a:schemeClr val="accent4">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Lokale Netzwerke</a:t>
            </a:r>
            <a:endParaRPr lang="de-DE" sz="1200" dirty="0"/>
          </a:p>
        </p:txBody>
      </p:sp>
      <p:sp>
        <p:nvSpPr>
          <p:cNvPr id="24" name="Ellipse 23"/>
          <p:cNvSpPr/>
          <p:nvPr/>
        </p:nvSpPr>
        <p:spPr>
          <a:xfrm>
            <a:off x="107504" y="4098776"/>
            <a:ext cx="1368152" cy="914400"/>
          </a:xfrm>
          <a:prstGeom prst="ellipse">
            <a:avLst/>
          </a:prstGeom>
          <a:solidFill>
            <a:schemeClr val="accent4">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Kreativität -und </a:t>
            </a:r>
            <a:r>
              <a:rPr lang="de-DE" sz="1200" dirty="0" err="1" smtClean="0"/>
              <a:t>Mitverant</a:t>
            </a:r>
            <a:endParaRPr lang="de-DE" sz="1200" dirty="0" smtClean="0"/>
          </a:p>
          <a:p>
            <a:pPr algn="ctr"/>
            <a:r>
              <a:rPr lang="de-DE" sz="1200" dirty="0" err="1" smtClean="0"/>
              <a:t>wortung</a:t>
            </a:r>
            <a:endParaRPr lang="de-DE" sz="1200" dirty="0"/>
          </a:p>
        </p:txBody>
      </p:sp>
      <p:sp>
        <p:nvSpPr>
          <p:cNvPr id="25" name="Ellipse 24"/>
          <p:cNvSpPr/>
          <p:nvPr/>
        </p:nvSpPr>
        <p:spPr>
          <a:xfrm>
            <a:off x="5436096" y="4242792"/>
            <a:ext cx="1368152" cy="914400"/>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rgbClr val="C00000"/>
                </a:solidFill>
              </a:rPr>
              <a:t>Kompetenz und Ressourcen </a:t>
            </a:r>
            <a:r>
              <a:rPr lang="de-DE" sz="1000" dirty="0" err="1" smtClean="0">
                <a:solidFill>
                  <a:srgbClr val="C00000"/>
                </a:solidFill>
              </a:rPr>
              <a:t>verlagerung</a:t>
            </a:r>
            <a:endParaRPr lang="de-DE" sz="1000" dirty="0">
              <a:solidFill>
                <a:srgbClr val="C00000"/>
              </a:solidFill>
            </a:endParaRPr>
          </a:p>
        </p:txBody>
      </p:sp>
    </p:spTree>
    <p:extLst>
      <p:ext uri="{BB962C8B-B14F-4D97-AF65-F5344CB8AC3E}">
        <p14:creationId xmlns:p14="http://schemas.microsoft.com/office/powerpoint/2010/main" val="180229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576" y="260648"/>
            <a:ext cx="8537575" cy="403225"/>
          </a:xfrm>
        </p:spPr>
        <p:txBody>
          <a:bodyPr>
            <a:noAutofit/>
          </a:bodyPr>
          <a:lstStyle/>
          <a:p>
            <a:r>
              <a:rPr lang="de-DE" sz="2800" b="0" dirty="0" smtClean="0"/>
              <a:t>Aufgaben der Kommunen</a:t>
            </a:r>
            <a:br>
              <a:rPr lang="de-DE" sz="2800" b="0" dirty="0" smtClean="0"/>
            </a:br>
            <a:r>
              <a:rPr lang="de-DE" sz="2800" b="0" dirty="0" smtClean="0"/>
              <a:t> und Modellkommunen</a:t>
            </a:r>
            <a:endParaRPr lang="de-DE" sz="2800" b="0"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324412945"/>
              </p:ext>
            </p:extLst>
          </p:nvPr>
        </p:nvGraphicFramePr>
        <p:xfrm>
          <a:off x="307975" y="914400"/>
          <a:ext cx="8532813" cy="5018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44929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b="0" dirty="0" smtClean="0"/>
              <a:t>2. </a:t>
            </a:r>
            <a:r>
              <a:rPr lang="de-DE" sz="3200" b="0" dirty="0" err="1" smtClean="0"/>
              <a:t>Engagementbericht</a:t>
            </a:r>
            <a:r>
              <a:rPr lang="de-DE" sz="3200" b="0" dirty="0" smtClean="0"/>
              <a:t/>
            </a:r>
            <a:br>
              <a:rPr lang="de-DE" sz="3200" b="0" dirty="0" smtClean="0"/>
            </a:br>
            <a:r>
              <a:rPr lang="de-DE" sz="3200" b="0" dirty="0" smtClean="0"/>
              <a:t>Empfehlungen lokale Politik</a:t>
            </a:r>
            <a:endParaRPr lang="de-DE" sz="3200" b="0" dirty="0"/>
          </a:p>
        </p:txBody>
      </p:sp>
      <p:sp>
        <p:nvSpPr>
          <p:cNvPr id="3" name="Inhaltsplatzhalter 2"/>
          <p:cNvSpPr>
            <a:spLocks noGrp="1"/>
          </p:cNvSpPr>
          <p:nvPr>
            <p:ph idx="1"/>
          </p:nvPr>
        </p:nvSpPr>
        <p:spPr>
          <a:xfrm>
            <a:off x="457200" y="1124744"/>
            <a:ext cx="8229600" cy="5400600"/>
          </a:xfrm>
        </p:spPr>
        <p:txBody>
          <a:bodyPr/>
          <a:lstStyle/>
          <a:p>
            <a:r>
              <a:rPr lang="de-DE" sz="1400" dirty="0"/>
              <a:t>Staat und Kommunen sollten bürgerschaftlich organisierte Mobilitätsangebote aktiv begleiten. Um die Einführung von </a:t>
            </a:r>
            <a:r>
              <a:rPr lang="de-DE" sz="1400" dirty="0" err="1"/>
              <a:t>engagementbasierten</a:t>
            </a:r>
            <a:r>
              <a:rPr lang="de-DE" sz="1400" dirty="0"/>
              <a:t> </a:t>
            </a:r>
            <a:r>
              <a:rPr lang="de-DE" sz="1400" b="1" dirty="0"/>
              <a:t>Mobilität</a:t>
            </a:r>
            <a:r>
              <a:rPr lang="de-DE" sz="1400" dirty="0"/>
              <a:t>sangeboten zu beschleunigen und zu erleichtern, sollten „Servicepakete“ in Form von Bausteinen und Standardlösungen für die immer wiederkehrenden rechtlichen, finanziellen und organisatorischen Hemmnisse erarbeitet und zusammengestellt </a:t>
            </a:r>
            <a:r>
              <a:rPr lang="de-DE" sz="1400" dirty="0" smtClean="0"/>
              <a:t>werden</a:t>
            </a:r>
          </a:p>
          <a:p>
            <a:pPr lvl="0"/>
            <a:r>
              <a:rPr lang="de-DE" sz="1400" dirty="0"/>
              <a:t>Es wird empfohlen, dass Städte und Gemeinden im Bereich der </a:t>
            </a:r>
            <a:r>
              <a:rPr lang="de-DE" sz="1400" b="1" dirty="0"/>
              <a:t>Klima- und Energiepolitik </a:t>
            </a:r>
            <a:r>
              <a:rPr lang="de-DE" sz="1400" dirty="0"/>
              <a:t>Rahmenpläne entwickeln. In diesem Rahmen sollten nicht nur die Vertreter von bereits lang etablierten Organisationen, sondern auch neu organisierte Akteure und darüber hinaus in öffentlichkeits- und politikwirksamen Formen die einzelnen Bürgerinnen und Bürger als Beteiligte gewonnen werden</a:t>
            </a:r>
            <a:r>
              <a:rPr lang="de-DE" sz="1400" dirty="0" smtClean="0"/>
              <a:t>.</a:t>
            </a:r>
          </a:p>
          <a:p>
            <a:r>
              <a:rPr lang="de-DE" sz="1400" b="1" dirty="0"/>
              <a:t>Gesundheit</a:t>
            </a:r>
            <a:r>
              <a:rPr lang="de-DE" sz="1400" dirty="0"/>
              <a:t>skonferenzen mit Regiefunktion der Kommunen in der Koordination von gesundheitsbezogenem Engagement und Gewährleistung einer bedarfsgerechten Infrastruktur sollten in den bundesrechtlichen Vorgaben vorgesehen und in den landesrechtlichen Gesundheitsdienstgesetzen (ÖGDG) als Aufgabe und Kompetenz der Kommunen verankert werden</a:t>
            </a:r>
            <a:r>
              <a:rPr lang="de-DE" sz="1400" dirty="0" smtClean="0"/>
              <a:t>.</a:t>
            </a:r>
          </a:p>
          <a:p>
            <a:pPr lvl="0"/>
            <a:r>
              <a:rPr lang="de-DE" sz="1400" dirty="0" smtClean="0"/>
              <a:t>Die Regiefunktion für die Förderung des Engagements  in der </a:t>
            </a:r>
            <a:r>
              <a:rPr lang="de-DE" sz="1400" b="1" dirty="0" smtClean="0"/>
              <a:t>Langzeitpflege</a:t>
            </a:r>
            <a:r>
              <a:rPr lang="de-DE" sz="1400" dirty="0" smtClean="0"/>
              <a:t>  ist auf der gemeind­lichen und lokalen Ebene anzusiedeln – verschränkt mit den anderen kommunalen Ebenen und flankiert durch landesrechtliche Rahmenvorgaben.</a:t>
            </a:r>
          </a:p>
          <a:p>
            <a:r>
              <a:rPr lang="de-DE" sz="1400" dirty="0" smtClean="0"/>
              <a:t>Es </a:t>
            </a:r>
            <a:r>
              <a:rPr lang="de-DE" sz="1400" dirty="0"/>
              <a:t>wird empfohlen, im weiten Feld von </a:t>
            </a:r>
            <a:r>
              <a:rPr lang="de-DE" sz="1400" b="1" dirty="0"/>
              <a:t>Kultur und Kulturpolitik </a:t>
            </a:r>
            <a:r>
              <a:rPr lang="de-DE" sz="1400" dirty="0"/>
              <a:t>lokal jene Aktivitäten und Kräfte zu stärken, die vor Ort selbst engagiert sind – nicht nur bei der Pflege kultureller Traditionen, sondern auch mit Blick auf Kreativität und Aufgeschlossenheit für neue Formen kultureller Angebote. Auch dort, wo es bei der Förderung kultureller Aktivitäten um Imagegewinn und wirtschaftliche Stabilisierung geht, sollte nicht einseitig auf kommerzielle Akteure, Großeinrichtungen und -projekte gesetzt </a:t>
            </a:r>
            <a:r>
              <a:rPr lang="de-DE" sz="1400" dirty="0" smtClean="0"/>
              <a:t>werden</a:t>
            </a:r>
          </a:p>
          <a:p>
            <a:pPr lvl="0"/>
            <a:r>
              <a:rPr lang="de-DE" sz="1400" dirty="0"/>
              <a:t>Bund und Länder sollten überprüfen, inwieweit die rechtlichen Rahmenbedingungen für das Engagement in </a:t>
            </a:r>
            <a:r>
              <a:rPr lang="de-DE" sz="1400" b="1" dirty="0"/>
              <a:t>Sport</a:t>
            </a:r>
            <a:r>
              <a:rPr lang="de-DE" sz="1400" dirty="0"/>
              <a:t>vereinen weiter vereinfacht und entbürokratisiert werden können. Kommunale Geschäfts- oder Koordinationsstellen können die örtlichen Sportvereine entlasten.</a:t>
            </a:r>
          </a:p>
          <a:p>
            <a:endParaRPr lang="de-DE" sz="1400" dirty="0"/>
          </a:p>
          <a:p>
            <a:pPr lvl="0"/>
            <a:endParaRPr lang="de-DE" sz="1400" dirty="0"/>
          </a:p>
          <a:p>
            <a:endParaRPr lang="de-DE" sz="1400" dirty="0"/>
          </a:p>
        </p:txBody>
      </p:sp>
    </p:spTree>
    <p:extLst>
      <p:ext uri="{BB962C8B-B14F-4D97-AF65-F5344CB8AC3E}">
        <p14:creationId xmlns:p14="http://schemas.microsoft.com/office/powerpoint/2010/main" val="6743821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0" dirty="0" smtClean="0"/>
              <a:t>Altenhilfegesetz?</a:t>
            </a:r>
            <a:endParaRPr lang="de-DE" b="0" dirty="0"/>
          </a:p>
        </p:txBody>
      </p:sp>
      <p:sp>
        <p:nvSpPr>
          <p:cNvPr id="3" name="Inhaltsplatzhalter 2"/>
          <p:cNvSpPr>
            <a:spLocks noGrp="1"/>
          </p:cNvSpPr>
          <p:nvPr>
            <p:ph idx="1"/>
          </p:nvPr>
        </p:nvSpPr>
        <p:spPr/>
        <p:txBody>
          <a:bodyPr/>
          <a:lstStyle/>
          <a:p>
            <a:pPr lvl="0"/>
            <a:r>
              <a:rPr lang="de-DE" b="1" dirty="0"/>
              <a:t>„</a:t>
            </a:r>
            <a:r>
              <a:rPr lang="de-DE" sz="2800" dirty="0"/>
              <a:t>Altenhilfestrukturen“ müssen gefördert, ausgebaut, verstetigt sowie gesetzlich flankiert werden</a:t>
            </a:r>
            <a:r>
              <a:rPr lang="de-DE" sz="2800" dirty="0" smtClean="0"/>
              <a:t>.</a:t>
            </a:r>
          </a:p>
          <a:p>
            <a:pPr lvl="0"/>
            <a:r>
              <a:rPr lang="de-DE" sz="2800" dirty="0" smtClean="0"/>
              <a:t> </a:t>
            </a:r>
            <a:r>
              <a:rPr lang="de-DE" sz="2800" dirty="0"/>
              <a:t>In einem Leitgesetz zur Stärkung einer Politik für </a:t>
            </a:r>
            <a:r>
              <a:rPr lang="de-DE" sz="2800" dirty="0" smtClean="0"/>
              <a:t> </a:t>
            </a:r>
            <a:r>
              <a:rPr lang="de-DE" sz="2800" dirty="0"/>
              <a:t>und mit älteren Menschen sollte eine Politik für aktive Teilhabe und Hilfen von älteren und für ältere Menschen zu einem kohärenten Politikansatz entwickelt werden. </a:t>
            </a:r>
            <a:endParaRPr lang="de-DE" sz="2800" dirty="0" smtClean="0"/>
          </a:p>
          <a:p>
            <a:pPr lvl="0"/>
            <a:r>
              <a:rPr lang="de-DE" sz="2800" dirty="0" smtClean="0"/>
              <a:t>Die </a:t>
            </a:r>
            <a:r>
              <a:rPr lang="de-DE" sz="2800" dirty="0"/>
              <a:t>Bundesregierung ist aufgefordert, die kompetenzrechtlichen Voraussetzungen für ein solches Gesetzesvorhaben zu prüfen und zu klären. </a:t>
            </a:r>
          </a:p>
          <a:p>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192515"/>
            <a:ext cx="7128792" cy="4612749"/>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939" y="1758414"/>
            <a:ext cx="6674397" cy="3686810"/>
          </a:xfrm>
          <a:prstGeom prst="rect">
            <a:avLst/>
          </a:prstGeom>
        </p:spPr>
      </p:pic>
    </p:spTree>
    <p:extLst>
      <p:ext uri="{BB962C8B-B14F-4D97-AF65-F5344CB8AC3E}">
        <p14:creationId xmlns:p14="http://schemas.microsoft.com/office/powerpoint/2010/main" val="160335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50" y="603250"/>
            <a:ext cx="7658100" cy="5651500"/>
          </a:xfrm>
          <a:prstGeom prst="rect">
            <a:avLst/>
          </a:prstGeom>
        </p:spPr>
      </p:pic>
      <p:sp>
        <p:nvSpPr>
          <p:cNvPr id="3" name="Titel 2"/>
          <p:cNvSpPr>
            <a:spLocks noGrp="1"/>
          </p:cNvSpPr>
          <p:nvPr>
            <p:ph type="title"/>
          </p:nvPr>
        </p:nvSpPr>
        <p:spPr/>
        <p:txBody>
          <a:bodyPr/>
          <a:lstStyle/>
          <a:p>
            <a:r>
              <a:rPr lang="de-DE" sz="2400" b="0" dirty="0" smtClean="0"/>
              <a:t>Herzli</a:t>
            </a:r>
            <a:r>
              <a:rPr lang="de-DE" sz="2400" b="0" dirty="0"/>
              <a:t>c</a:t>
            </a:r>
            <a:r>
              <a:rPr lang="de-DE" sz="2400" b="0" dirty="0" smtClean="0"/>
              <a:t>hen Dank</a:t>
            </a:r>
            <a:endParaRPr lang="de-DE" sz="2400" b="0"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971600" y="1206252"/>
            <a:ext cx="7060581" cy="5048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439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Literatur</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124744"/>
            <a:ext cx="2105025" cy="2171700"/>
          </a:xfr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1993" y="3068960"/>
            <a:ext cx="2288065" cy="3240360"/>
          </a:xfrm>
          <a:prstGeom prst="rect">
            <a:avLst/>
          </a:prstGeom>
        </p:spPr>
      </p:pic>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7817" y="3319670"/>
            <a:ext cx="2032620" cy="2876157"/>
          </a:xfrm>
          <a:prstGeom prst="rect">
            <a:avLst/>
          </a:prstGeom>
        </p:spPr>
      </p:pic>
      <p:pic>
        <p:nvPicPr>
          <p:cNvPr id="7" name="Grafi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68" y="3425602"/>
            <a:ext cx="1887209" cy="2664295"/>
          </a:xfrm>
          <a:prstGeom prst="rect">
            <a:avLst/>
          </a:prstGeom>
        </p:spPr>
      </p:pic>
      <p:pic>
        <p:nvPicPr>
          <p:cNvPr id="8" name="Grafik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0437" y="933111"/>
            <a:ext cx="1827827" cy="2492491"/>
          </a:xfrm>
          <a:prstGeom prst="rect">
            <a:avLst/>
          </a:prstGeom>
        </p:spPr>
      </p:pic>
    </p:spTree>
    <p:extLst>
      <p:ext uri="{BB962C8B-B14F-4D97-AF65-F5344CB8AC3E}">
        <p14:creationId xmlns:p14="http://schemas.microsoft.com/office/powerpoint/2010/main" val="3254536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44450"/>
            <a:ext cx="7187469" cy="1296318"/>
          </a:xfrm>
          <a:noFill/>
        </p:spPr>
        <p:txBody>
          <a:bodyPr vert="horz" wrap="square" lIns="91440" tIns="45720" rIns="91440" bIns="45720" numCol="1" anchor="t" anchorCtr="0" compatLnSpc="1">
            <a:prstTxWarp prst="textNoShape">
              <a:avLst/>
            </a:prstTxWarp>
          </a:bodyPr>
          <a:lstStyle/>
          <a:p>
            <a:pPr eaLnBrk="1" hangingPunct="1"/>
            <a:r>
              <a:rPr lang="en-US" altLang="de-DE" dirty="0" smtClean="0"/>
              <a:t>2. </a:t>
            </a:r>
            <a:r>
              <a:rPr lang="en-US" altLang="de-DE" dirty="0" err="1" smtClean="0"/>
              <a:t>Subsidiarität</a:t>
            </a:r>
            <a:r>
              <a:rPr lang="en-US" altLang="de-DE" dirty="0" smtClean="0"/>
              <a:t>  </a:t>
            </a:r>
            <a:br>
              <a:rPr lang="en-US" altLang="de-DE" dirty="0" smtClean="0"/>
            </a:br>
            <a:endParaRPr lang="en-US" altLang="de-DE" dirty="0" smtClean="0"/>
          </a:p>
        </p:txBody>
      </p:sp>
      <p:sp>
        <p:nvSpPr>
          <p:cNvPr id="9219" name="Rectangle 3"/>
          <p:cNvSpPr>
            <a:spLocks noGrp="1" noChangeArrowheads="1"/>
          </p:cNvSpPr>
          <p:nvPr>
            <p:ph sz="half" idx="1"/>
          </p:nvPr>
        </p:nvSpPr>
        <p:spPr>
          <a:xfrm>
            <a:off x="685800" y="1484784"/>
            <a:ext cx="4533900" cy="4823941"/>
          </a:xfrm>
        </p:spPr>
        <p:txBody>
          <a:bodyPr rtlCol="0">
            <a:normAutofit/>
          </a:bodyPr>
          <a:lstStyle/>
          <a:p>
            <a:pPr marL="609600" indent="-609600" eaLnBrk="1" fontAlgn="auto" hangingPunct="1">
              <a:lnSpc>
                <a:spcPct val="120000"/>
              </a:lnSpc>
              <a:spcAft>
                <a:spcPts val="0"/>
              </a:spcAft>
              <a:buFont typeface="Wingdings 2"/>
              <a:buNone/>
              <a:defRPr/>
            </a:pPr>
            <a:r>
              <a:rPr lang="en-US" sz="1800" dirty="0" err="1" smtClean="0"/>
              <a:t>Subsidiarität</a:t>
            </a:r>
            <a:r>
              <a:rPr lang="en-US" sz="1800" dirty="0" smtClean="0"/>
              <a:t> </a:t>
            </a:r>
            <a:r>
              <a:rPr lang="en-US" sz="1800" dirty="0" err="1" smtClean="0"/>
              <a:t>setzt</a:t>
            </a:r>
            <a:r>
              <a:rPr lang="en-US" sz="1800" dirty="0" smtClean="0"/>
              <a:t> </a:t>
            </a:r>
            <a:r>
              <a:rPr lang="en-US" sz="1800" dirty="0" err="1" smtClean="0"/>
              <a:t>voraus</a:t>
            </a:r>
            <a:r>
              <a:rPr lang="en-US" sz="1800" dirty="0" smtClean="0"/>
              <a:t>, </a:t>
            </a:r>
            <a:r>
              <a:rPr lang="en-US" sz="1800" dirty="0" err="1" smtClean="0"/>
              <a:t>dass</a:t>
            </a:r>
            <a:r>
              <a:rPr lang="en-US" sz="1800" dirty="0" smtClean="0"/>
              <a:t> </a:t>
            </a:r>
            <a:r>
              <a:rPr lang="en-US" sz="1800" dirty="0" err="1" smtClean="0"/>
              <a:t>eine</a:t>
            </a:r>
            <a:r>
              <a:rPr lang="en-US" sz="1800" dirty="0" smtClean="0"/>
              <a:t> </a:t>
            </a:r>
            <a:r>
              <a:rPr lang="en-US" sz="1800" dirty="0" err="1" smtClean="0"/>
              <a:t>übergreifende</a:t>
            </a:r>
            <a:r>
              <a:rPr lang="en-US" sz="1800" dirty="0" smtClean="0"/>
              <a:t> </a:t>
            </a:r>
            <a:r>
              <a:rPr lang="en-US" sz="1800" dirty="0" err="1" smtClean="0"/>
              <a:t>Gesamtaufgabe</a:t>
            </a:r>
            <a:r>
              <a:rPr lang="en-US" sz="1800" dirty="0" smtClean="0"/>
              <a:t> auf </a:t>
            </a:r>
            <a:r>
              <a:rPr lang="en-US" sz="1800" dirty="0" err="1" smtClean="0"/>
              <a:t>eine</a:t>
            </a:r>
            <a:r>
              <a:rPr lang="en-US" sz="1800" dirty="0" smtClean="0"/>
              <a:t> </a:t>
            </a:r>
            <a:r>
              <a:rPr lang="en-US" sz="1800" dirty="0" err="1" smtClean="0"/>
              <a:t>Vielfalt</a:t>
            </a:r>
            <a:r>
              <a:rPr lang="en-US" sz="1800" dirty="0" smtClean="0"/>
              <a:t> von </a:t>
            </a:r>
            <a:r>
              <a:rPr lang="en-US" sz="1800" dirty="0" err="1" smtClean="0"/>
              <a:t>Akteuren</a:t>
            </a:r>
            <a:r>
              <a:rPr lang="en-US" sz="1800" dirty="0" smtClean="0"/>
              <a:t> und </a:t>
            </a:r>
            <a:r>
              <a:rPr lang="en-US" sz="1800" dirty="0" err="1" smtClean="0"/>
              <a:t>Trägern</a:t>
            </a:r>
            <a:r>
              <a:rPr lang="en-US" sz="1800" dirty="0" smtClean="0"/>
              <a:t> </a:t>
            </a:r>
            <a:r>
              <a:rPr lang="en-US" sz="1800" dirty="0" err="1" smtClean="0"/>
              <a:t>verteilt</a:t>
            </a:r>
            <a:r>
              <a:rPr lang="en-US" sz="1800" dirty="0" smtClean="0"/>
              <a:t> </a:t>
            </a:r>
            <a:r>
              <a:rPr lang="en-US" sz="1800" dirty="0" err="1" smtClean="0"/>
              <a:t>ist</a:t>
            </a:r>
            <a:r>
              <a:rPr lang="en-US" sz="1800" dirty="0" smtClean="0"/>
              <a:t>, die </a:t>
            </a:r>
            <a:r>
              <a:rPr lang="en-US" sz="1800" dirty="0" err="1" smtClean="0"/>
              <a:t>sich</a:t>
            </a:r>
            <a:r>
              <a:rPr lang="en-US" sz="1800" dirty="0" smtClean="0"/>
              <a:t> </a:t>
            </a:r>
            <a:r>
              <a:rPr lang="en-US" sz="1800" dirty="0" err="1" smtClean="0"/>
              <a:t>ergänzen</a:t>
            </a:r>
            <a:r>
              <a:rPr lang="en-US" sz="1800" dirty="0" smtClean="0"/>
              <a:t>, um </a:t>
            </a:r>
            <a:r>
              <a:rPr lang="en-US" sz="1800" dirty="0" err="1" smtClean="0"/>
              <a:t>zur</a:t>
            </a:r>
            <a:r>
              <a:rPr lang="en-US" sz="1800" dirty="0" smtClean="0"/>
              <a:t> </a:t>
            </a:r>
            <a:r>
              <a:rPr lang="en-US" sz="1800" dirty="0" err="1" smtClean="0"/>
              <a:t>Erfüllung</a:t>
            </a:r>
            <a:r>
              <a:rPr lang="en-US" sz="1800" dirty="0" smtClean="0"/>
              <a:t> </a:t>
            </a:r>
            <a:r>
              <a:rPr lang="en-US" sz="1800" dirty="0" err="1" smtClean="0"/>
              <a:t>der</a:t>
            </a:r>
            <a:r>
              <a:rPr lang="en-US" sz="1800" dirty="0" smtClean="0"/>
              <a:t> </a:t>
            </a:r>
            <a:r>
              <a:rPr lang="en-US" sz="1800" dirty="0" err="1" smtClean="0"/>
              <a:t>Gesamtaufgabe</a:t>
            </a:r>
            <a:r>
              <a:rPr lang="en-US" sz="1800" dirty="0" smtClean="0"/>
              <a:t> das </a:t>
            </a:r>
            <a:r>
              <a:rPr lang="en-US" sz="1800" dirty="0" err="1" smtClean="0"/>
              <a:t>ihnen</a:t>
            </a:r>
            <a:r>
              <a:rPr lang="en-US" sz="1800" dirty="0" smtClean="0"/>
              <a:t> </a:t>
            </a:r>
            <a:r>
              <a:rPr lang="en-US" sz="1800" dirty="0" err="1" smtClean="0"/>
              <a:t>Gemäße</a:t>
            </a:r>
            <a:r>
              <a:rPr lang="en-US" sz="1800" dirty="0" smtClean="0"/>
              <a:t> </a:t>
            </a:r>
            <a:r>
              <a:rPr lang="en-US" sz="1800" dirty="0" err="1" smtClean="0"/>
              <a:t>beizutragen</a:t>
            </a:r>
            <a:endParaRPr lang="en-US" sz="1800" dirty="0" smtClean="0"/>
          </a:p>
          <a:p>
            <a:pPr marL="609600" indent="-609600" eaLnBrk="1" fontAlgn="auto" hangingPunct="1">
              <a:lnSpc>
                <a:spcPct val="120000"/>
              </a:lnSpc>
              <a:spcAft>
                <a:spcPts val="0"/>
              </a:spcAft>
              <a:buFont typeface="Wingdings 2"/>
              <a:buNone/>
              <a:defRPr/>
            </a:pPr>
            <a:endParaRPr lang="en-US" sz="1800" dirty="0" smtClean="0"/>
          </a:p>
          <a:p>
            <a:pPr marL="609600" indent="-609600" eaLnBrk="1" fontAlgn="auto" hangingPunct="1">
              <a:lnSpc>
                <a:spcPct val="120000"/>
              </a:lnSpc>
              <a:spcAft>
                <a:spcPts val="0"/>
              </a:spcAft>
              <a:buFont typeface="Wingdings 2"/>
              <a:buNone/>
              <a:defRPr/>
            </a:pPr>
            <a:r>
              <a:rPr lang="en-US" sz="1800" dirty="0" err="1" smtClean="0"/>
              <a:t>Einfache</a:t>
            </a:r>
            <a:r>
              <a:rPr lang="en-US" sz="1800" dirty="0" smtClean="0"/>
              <a:t> </a:t>
            </a:r>
            <a:r>
              <a:rPr lang="en-US" sz="1800" dirty="0" err="1" smtClean="0"/>
              <a:t>Bilder</a:t>
            </a:r>
            <a:r>
              <a:rPr lang="en-US" sz="1800" dirty="0" smtClean="0"/>
              <a:t> von </a:t>
            </a:r>
            <a:r>
              <a:rPr lang="en-US" sz="1800" dirty="0" err="1" smtClean="0"/>
              <a:t>konzentrischen</a:t>
            </a:r>
            <a:r>
              <a:rPr lang="en-US" sz="1800" dirty="0" smtClean="0"/>
              <a:t> </a:t>
            </a:r>
            <a:r>
              <a:rPr lang="en-US" sz="1800" dirty="0" err="1" smtClean="0"/>
              <a:t>Kreisen</a:t>
            </a:r>
            <a:r>
              <a:rPr lang="en-US" sz="1800" dirty="0" smtClean="0"/>
              <a:t> der </a:t>
            </a:r>
            <a:r>
              <a:rPr lang="en-US" sz="1800" dirty="0" err="1" smtClean="0"/>
              <a:t>Verantwortung</a:t>
            </a:r>
            <a:r>
              <a:rPr lang="en-US" sz="1800" dirty="0" smtClean="0"/>
              <a:t>  </a:t>
            </a:r>
            <a:r>
              <a:rPr lang="en-US" sz="1800" dirty="0" err="1" smtClean="0"/>
              <a:t>werden</a:t>
            </a:r>
            <a:r>
              <a:rPr lang="en-US" sz="1800" dirty="0" smtClean="0"/>
              <a:t> </a:t>
            </a:r>
            <a:r>
              <a:rPr lang="en-US" sz="1800" dirty="0" err="1" smtClean="0"/>
              <a:t>unserer</a:t>
            </a:r>
            <a:r>
              <a:rPr lang="en-US" sz="1800" dirty="0" smtClean="0"/>
              <a:t> </a:t>
            </a:r>
            <a:r>
              <a:rPr lang="en-US" sz="1800" dirty="0" err="1" smtClean="0"/>
              <a:t>modernen</a:t>
            </a:r>
            <a:r>
              <a:rPr lang="en-US" sz="1800" dirty="0" smtClean="0"/>
              <a:t>, </a:t>
            </a:r>
            <a:r>
              <a:rPr lang="en-US" sz="1800" dirty="0" err="1" smtClean="0"/>
              <a:t>funktional</a:t>
            </a:r>
            <a:r>
              <a:rPr lang="en-US" sz="1800" dirty="0" smtClean="0"/>
              <a:t> </a:t>
            </a:r>
            <a:r>
              <a:rPr lang="en-US" sz="1800" dirty="0" err="1" smtClean="0"/>
              <a:t>ausdifferenzierten</a:t>
            </a:r>
            <a:r>
              <a:rPr lang="en-US" sz="1800" dirty="0" smtClean="0"/>
              <a:t> </a:t>
            </a:r>
            <a:r>
              <a:rPr lang="en-US" sz="1800" dirty="0" err="1" smtClean="0"/>
              <a:t>Gesellschaft</a:t>
            </a:r>
            <a:r>
              <a:rPr lang="en-US" sz="1800" dirty="0" smtClean="0"/>
              <a:t> </a:t>
            </a:r>
            <a:r>
              <a:rPr lang="en-US" sz="1800" dirty="0" err="1" smtClean="0"/>
              <a:t>nicht</a:t>
            </a:r>
            <a:r>
              <a:rPr lang="en-US" sz="1800" dirty="0" smtClean="0"/>
              <a:t> </a:t>
            </a:r>
            <a:r>
              <a:rPr lang="en-US" sz="1800" dirty="0" err="1" smtClean="0"/>
              <a:t>mehr</a:t>
            </a:r>
            <a:r>
              <a:rPr lang="en-US" sz="1800" dirty="0" smtClean="0"/>
              <a:t> </a:t>
            </a:r>
            <a:r>
              <a:rPr lang="en-US" sz="1800" dirty="0" err="1" smtClean="0"/>
              <a:t>gerecht</a:t>
            </a:r>
            <a:r>
              <a:rPr lang="en-US" sz="1800" dirty="0" smtClean="0"/>
              <a:t>. </a:t>
            </a:r>
          </a:p>
          <a:p>
            <a:pPr marL="609600" indent="-609600" eaLnBrk="1" fontAlgn="auto" hangingPunct="1">
              <a:lnSpc>
                <a:spcPct val="160000"/>
              </a:lnSpc>
              <a:spcAft>
                <a:spcPts val="0"/>
              </a:spcAft>
              <a:buFont typeface="Wingdings 2"/>
              <a:buNone/>
              <a:defRPr/>
            </a:pPr>
            <a:endParaRPr lang="en-US" sz="1800" dirty="0" smtClean="0"/>
          </a:p>
          <a:p>
            <a:pPr marL="609600" indent="-609600" eaLnBrk="1" fontAlgn="auto" hangingPunct="1">
              <a:lnSpc>
                <a:spcPct val="160000"/>
              </a:lnSpc>
              <a:spcAft>
                <a:spcPts val="0"/>
              </a:spcAft>
              <a:buFont typeface="Wingdings 2"/>
              <a:buNone/>
              <a:defRPr/>
            </a:pPr>
            <a:endParaRPr lang="en-US" sz="1600" dirty="0" smtClean="0"/>
          </a:p>
          <a:p>
            <a:pPr marL="609600" indent="-609600" eaLnBrk="1" fontAlgn="auto" hangingPunct="1">
              <a:lnSpc>
                <a:spcPct val="160000"/>
              </a:lnSpc>
              <a:spcAft>
                <a:spcPts val="0"/>
              </a:spcAft>
              <a:buFontTx/>
              <a:buNone/>
              <a:defRPr/>
            </a:pPr>
            <a:endParaRPr lang="en-US" sz="1400" dirty="0" smtClean="0"/>
          </a:p>
          <a:p>
            <a:pPr marL="609600" indent="-609600" eaLnBrk="1" fontAlgn="auto" hangingPunct="1">
              <a:lnSpc>
                <a:spcPct val="160000"/>
              </a:lnSpc>
              <a:spcAft>
                <a:spcPts val="0"/>
              </a:spcAft>
              <a:buFontTx/>
              <a:buNone/>
              <a:defRPr/>
            </a:pPr>
            <a:endParaRPr lang="en-US" sz="1400" dirty="0" smtClean="0"/>
          </a:p>
          <a:p>
            <a:pPr marL="609600" indent="-609600" eaLnBrk="1" fontAlgn="auto" hangingPunct="1">
              <a:lnSpc>
                <a:spcPct val="160000"/>
              </a:lnSpc>
              <a:spcAft>
                <a:spcPts val="0"/>
              </a:spcAft>
              <a:buFontTx/>
              <a:buNone/>
              <a:defRPr/>
            </a:pPr>
            <a:endParaRPr lang="en-US" sz="1000" dirty="0" smtClean="0"/>
          </a:p>
        </p:txBody>
      </p:sp>
      <p:sp>
        <p:nvSpPr>
          <p:cNvPr id="17" name="Foliennummernplatzhalter 16"/>
          <p:cNvSpPr>
            <a:spLocks noGrp="1"/>
          </p:cNvSpPr>
          <p:nvPr>
            <p:ph type="sldNum" sz="quarter" idx="4294967295"/>
          </p:nvPr>
        </p:nvSpPr>
        <p:spPr>
          <a:xfrm>
            <a:off x="8385175" y="6550025"/>
            <a:ext cx="758825" cy="304800"/>
          </a:xfrm>
          <a:prstGeom prst="rect">
            <a:avLst/>
          </a:prstGeom>
        </p:spPr>
        <p:txBody>
          <a:bodyPr/>
          <a:lstStyle/>
          <a:p>
            <a:pPr>
              <a:defRPr/>
            </a:pPr>
            <a:fld id="{8359D31D-4BB0-40F6-BB7D-1010F8B1BD46}" type="slidenum">
              <a:rPr lang="de-DE" smtClean="0"/>
              <a:pPr>
                <a:defRPr/>
              </a:pPr>
              <a:t>4</a:t>
            </a:fld>
            <a:endParaRPr lang="de-DE"/>
          </a:p>
        </p:txBody>
      </p:sp>
      <p:grpSp>
        <p:nvGrpSpPr>
          <p:cNvPr id="18436" name="Group 7"/>
          <p:cNvGrpSpPr>
            <a:grpSpLocks noGrp="1"/>
          </p:cNvGrpSpPr>
          <p:nvPr/>
        </p:nvGrpSpPr>
        <p:grpSpPr bwMode="auto">
          <a:xfrm>
            <a:off x="5364163" y="1989138"/>
            <a:ext cx="3094037" cy="3459162"/>
            <a:chOff x="1440" y="6454"/>
            <a:chExt cx="8504" cy="8504"/>
          </a:xfrm>
        </p:grpSpPr>
        <p:sp>
          <p:nvSpPr>
            <p:cNvPr id="18438" name="Line 8"/>
            <p:cNvSpPr>
              <a:spLocks noChangeShapeType="1"/>
            </p:cNvSpPr>
            <p:nvPr/>
          </p:nvSpPr>
          <p:spPr bwMode="auto">
            <a:xfrm flipV="1">
              <a:off x="5904" y="10944"/>
              <a:ext cx="2448" cy="2304"/>
            </a:xfrm>
            <a:prstGeom prst="line">
              <a:avLst/>
            </a:prstGeom>
            <a:noFill/>
            <a:ln w="127000">
              <a:solidFill>
                <a:srgbClr val="DDDDDD"/>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8439" name="Line 9"/>
            <p:cNvSpPr>
              <a:spLocks noChangeShapeType="1"/>
            </p:cNvSpPr>
            <p:nvPr/>
          </p:nvSpPr>
          <p:spPr bwMode="auto">
            <a:xfrm>
              <a:off x="5997" y="8191"/>
              <a:ext cx="2448" cy="2304"/>
            </a:xfrm>
            <a:prstGeom prst="line">
              <a:avLst/>
            </a:prstGeom>
            <a:noFill/>
            <a:ln w="127000">
              <a:solidFill>
                <a:srgbClr val="DDDDDD"/>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8440" name="Line 10"/>
            <p:cNvSpPr>
              <a:spLocks noChangeShapeType="1"/>
            </p:cNvSpPr>
            <p:nvPr/>
          </p:nvSpPr>
          <p:spPr bwMode="auto">
            <a:xfrm flipV="1">
              <a:off x="2922" y="8132"/>
              <a:ext cx="2448" cy="2304"/>
            </a:xfrm>
            <a:prstGeom prst="line">
              <a:avLst/>
            </a:prstGeom>
            <a:noFill/>
            <a:ln w="127000">
              <a:solidFill>
                <a:srgbClr val="DDDDDD"/>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8441" name="Line 11"/>
            <p:cNvSpPr>
              <a:spLocks noChangeShapeType="1"/>
            </p:cNvSpPr>
            <p:nvPr/>
          </p:nvSpPr>
          <p:spPr bwMode="auto">
            <a:xfrm flipH="1" flipV="1">
              <a:off x="3033" y="10969"/>
              <a:ext cx="2448" cy="2304"/>
            </a:xfrm>
            <a:prstGeom prst="line">
              <a:avLst/>
            </a:prstGeom>
            <a:noFill/>
            <a:ln w="127000">
              <a:solidFill>
                <a:srgbClr val="DDDDDD"/>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8442" name="Line 12"/>
            <p:cNvSpPr>
              <a:spLocks noChangeShapeType="1"/>
            </p:cNvSpPr>
            <p:nvPr/>
          </p:nvSpPr>
          <p:spPr bwMode="auto">
            <a:xfrm>
              <a:off x="3168" y="10724"/>
              <a:ext cx="5040" cy="0"/>
            </a:xfrm>
            <a:prstGeom prst="line">
              <a:avLst/>
            </a:prstGeom>
            <a:noFill/>
            <a:ln w="127000">
              <a:solidFill>
                <a:srgbClr val="DDDDDD"/>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8443" name="Line 13"/>
            <p:cNvSpPr>
              <a:spLocks noChangeShapeType="1"/>
            </p:cNvSpPr>
            <p:nvPr/>
          </p:nvSpPr>
          <p:spPr bwMode="auto">
            <a:xfrm rot="5400000">
              <a:off x="3160" y="10584"/>
              <a:ext cx="5040" cy="0"/>
            </a:xfrm>
            <a:prstGeom prst="line">
              <a:avLst/>
            </a:prstGeom>
            <a:noFill/>
            <a:ln w="127000">
              <a:solidFill>
                <a:srgbClr val="DDDDDD"/>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8444" name="AutoShape 14"/>
            <p:cNvSpPr>
              <a:spLocks noChangeArrowheads="1"/>
            </p:cNvSpPr>
            <p:nvPr/>
          </p:nvSpPr>
          <p:spPr bwMode="auto">
            <a:xfrm>
              <a:off x="1440" y="6454"/>
              <a:ext cx="8504" cy="8504"/>
            </a:xfrm>
            <a:prstGeom prst="flowChartSummingJunction">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endParaRPr lang="de-DE" altLang="de-DE">
                <a:latin typeface="Calibri" pitchFamily="34" charset="0"/>
              </a:endParaRPr>
            </a:p>
          </p:txBody>
        </p:sp>
        <p:sp>
          <p:nvSpPr>
            <p:cNvPr id="18445" name="Text Box 15"/>
            <p:cNvSpPr txBox="1">
              <a:spLocks noChangeArrowheads="1"/>
            </p:cNvSpPr>
            <p:nvPr/>
          </p:nvSpPr>
          <p:spPr bwMode="auto">
            <a:xfrm>
              <a:off x="1754" y="9362"/>
              <a:ext cx="3077" cy="3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de-DE" altLang="de-DE" sz="2000" b="1">
                  <a:latin typeface="Trebuchet MS" pitchFamily="34" charset="0"/>
                </a:rPr>
                <a:t>Staat</a:t>
              </a:r>
              <a:endParaRPr lang="de-DE" altLang="de-DE" sz="900" b="1">
                <a:latin typeface="Trebuchet MS" pitchFamily="34" charset="0"/>
              </a:endParaRPr>
            </a:p>
          </p:txBody>
        </p:sp>
        <p:sp>
          <p:nvSpPr>
            <p:cNvPr id="18446" name="Text Box 16"/>
            <p:cNvSpPr txBox="1">
              <a:spLocks noChangeArrowheads="1"/>
            </p:cNvSpPr>
            <p:nvPr/>
          </p:nvSpPr>
          <p:spPr bwMode="auto">
            <a:xfrm>
              <a:off x="6689" y="9489"/>
              <a:ext cx="3206" cy="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de-DE" altLang="de-DE" sz="2000" b="1">
                  <a:latin typeface="Trebuchet MS" pitchFamily="34" charset="0"/>
                </a:rPr>
                <a:t>Markt</a:t>
              </a:r>
              <a:endParaRPr lang="de-DE" altLang="de-DE" sz="900" b="1">
                <a:latin typeface="Trebuchet MS" pitchFamily="34" charset="0"/>
              </a:endParaRPr>
            </a:p>
          </p:txBody>
        </p:sp>
        <p:sp>
          <p:nvSpPr>
            <p:cNvPr id="18447" name="Text Box 17"/>
            <p:cNvSpPr txBox="1">
              <a:spLocks noChangeArrowheads="1"/>
            </p:cNvSpPr>
            <p:nvPr/>
          </p:nvSpPr>
          <p:spPr bwMode="auto">
            <a:xfrm>
              <a:off x="3744" y="6686"/>
              <a:ext cx="4320" cy="2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de-DE" altLang="de-DE" b="1" dirty="0">
                  <a:latin typeface="Trebuchet MS" pitchFamily="34" charset="0"/>
                </a:rPr>
                <a:t>Assoziationen</a:t>
              </a:r>
            </a:p>
            <a:p>
              <a:pPr algn="ctr" eaLnBrk="1" hangingPunct="1"/>
              <a:r>
                <a:rPr lang="de-DE" altLang="de-DE" dirty="0">
                  <a:latin typeface="Trebuchet MS" pitchFamily="34" charset="0"/>
                </a:rPr>
                <a:t>(Dritter Sektor)</a:t>
              </a:r>
            </a:p>
            <a:p>
              <a:pPr eaLnBrk="1" hangingPunct="1">
                <a:spcBef>
                  <a:spcPts val="300"/>
                </a:spcBef>
              </a:pPr>
              <a:endParaRPr lang="de-DE" altLang="de-DE" sz="1000" i="1" dirty="0">
                <a:latin typeface="Trebuchet MS" pitchFamily="34" charset="0"/>
              </a:endParaRPr>
            </a:p>
          </p:txBody>
        </p:sp>
        <p:sp>
          <p:nvSpPr>
            <p:cNvPr id="18448" name="Text Box 18"/>
            <p:cNvSpPr txBox="1">
              <a:spLocks noChangeArrowheads="1"/>
            </p:cNvSpPr>
            <p:nvPr/>
          </p:nvSpPr>
          <p:spPr bwMode="auto">
            <a:xfrm>
              <a:off x="3734" y="12324"/>
              <a:ext cx="3974" cy="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de-DE" altLang="de-DE" b="1" dirty="0">
                  <a:latin typeface="Trebuchet MS" pitchFamily="34" charset="0"/>
                </a:rPr>
                <a:t>Primäre Netze</a:t>
              </a:r>
              <a:endParaRPr lang="de-DE" altLang="de-DE" dirty="0">
                <a:latin typeface="Trebuchet MS" pitchFamily="34" charset="0"/>
              </a:endParaRPr>
            </a:p>
            <a:p>
              <a:pPr algn="ctr" eaLnBrk="1" hangingPunct="1"/>
              <a:r>
                <a:rPr lang="de-DE" altLang="de-DE" dirty="0">
                  <a:latin typeface="Trebuchet MS" pitchFamily="34" charset="0"/>
                </a:rPr>
                <a:t>(Informeller Sektor)</a:t>
              </a:r>
            </a:p>
          </p:txBody>
        </p:sp>
        <p:sp>
          <p:nvSpPr>
            <p:cNvPr id="18449" name="Oval 19"/>
            <p:cNvSpPr>
              <a:spLocks noChangeArrowheads="1"/>
            </p:cNvSpPr>
            <p:nvPr/>
          </p:nvSpPr>
          <p:spPr bwMode="auto">
            <a:xfrm>
              <a:off x="5287" y="10301"/>
              <a:ext cx="808" cy="808"/>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endParaRPr lang="de-DE" altLang="de-DE">
                <a:latin typeface="Calibri" pitchFamily="34" charset="0"/>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800" b="0" dirty="0" smtClean="0"/>
              <a:t>Wohlfahrtspluralistisches Zusammenwirken – Beispiel Pflege und Sorge</a:t>
            </a:r>
            <a:endParaRPr lang="de-DE" sz="2800" b="0" dirty="0"/>
          </a:p>
        </p:txBody>
      </p:sp>
      <p:sp>
        <p:nvSpPr>
          <p:cNvPr id="3" name="Inhaltsplatzhalter 2"/>
          <p:cNvSpPr>
            <a:spLocks noGrp="1"/>
          </p:cNvSpPr>
          <p:nvPr>
            <p:ph sz="half" idx="1"/>
          </p:nvPr>
        </p:nvSpPr>
        <p:spPr/>
        <p:txBody>
          <a:bodyPr/>
          <a:lstStyle/>
          <a:p>
            <a:pPr lvl="1"/>
            <a:r>
              <a:rPr lang="de-DE" sz="1400" dirty="0" smtClean="0"/>
              <a:t>Familienpflege</a:t>
            </a:r>
          </a:p>
          <a:p>
            <a:pPr lvl="2"/>
            <a:r>
              <a:rPr lang="de-DE" sz="1200" dirty="0" smtClean="0"/>
              <a:t>Unter demographischen und kulturellen Druck</a:t>
            </a:r>
          </a:p>
          <a:p>
            <a:pPr lvl="1"/>
            <a:r>
              <a:rPr lang="de-DE" sz="1400" dirty="0" smtClean="0"/>
              <a:t>Nachbarschaften</a:t>
            </a:r>
          </a:p>
          <a:p>
            <a:pPr lvl="2"/>
            <a:r>
              <a:rPr lang="de-DE" sz="1200" dirty="0" smtClean="0"/>
              <a:t>Zweit bedeutsamste „Pflegestelle“ der Nation</a:t>
            </a:r>
          </a:p>
          <a:p>
            <a:pPr lvl="1"/>
            <a:r>
              <a:rPr lang="de-DE" sz="1400" dirty="0" smtClean="0"/>
              <a:t>Professionelle und andere berufliche Pflege</a:t>
            </a:r>
          </a:p>
          <a:p>
            <a:pPr lvl="2"/>
            <a:r>
              <a:rPr lang="de-DE" sz="1200" dirty="0" smtClean="0"/>
              <a:t>Arbeitskräftemangel</a:t>
            </a:r>
          </a:p>
          <a:p>
            <a:pPr lvl="2"/>
            <a:r>
              <a:rPr lang="de-DE" sz="1200" dirty="0" smtClean="0"/>
              <a:t>330.000  bis  600.000 Osteuropäische Haushaltshilfen</a:t>
            </a:r>
          </a:p>
          <a:p>
            <a:pPr lvl="1"/>
            <a:r>
              <a:rPr lang="de-DE" sz="1400" dirty="0" smtClean="0"/>
              <a:t>Freiwillige</a:t>
            </a:r>
          </a:p>
          <a:p>
            <a:pPr lvl="2"/>
            <a:r>
              <a:rPr lang="de-DE" sz="1200" dirty="0" smtClean="0"/>
              <a:t>O,2 % Engagieren sich in der Pflege</a:t>
            </a:r>
          </a:p>
          <a:p>
            <a:pPr lvl="2"/>
            <a:r>
              <a:rPr lang="de-DE" sz="1200" dirty="0" err="1" smtClean="0"/>
              <a:t>Monetarisierung</a:t>
            </a:r>
            <a:r>
              <a:rPr lang="de-DE" sz="1200" dirty="0" smtClean="0"/>
              <a:t> „ehrenamtlicher“ Unterstützung</a:t>
            </a:r>
          </a:p>
          <a:p>
            <a:pPr lvl="1"/>
            <a:r>
              <a:rPr lang="de-DE" sz="1400" dirty="0" smtClean="0"/>
              <a:t>Dienste und Einrichtungen </a:t>
            </a:r>
          </a:p>
          <a:p>
            <a:pPr lvl="2"/>
            <a:r>
              <a:rPr lang="de-DE" sz="1000" dirty="0" smtClean="0"/>
              <a:t>im Wettbewerb </a:t>
            </a:r>
          </a:p>
          <a:p>
            <a:pPr lvl="2"/>
            <a:r>
              <a:rPr lang="de-DE" sz="1000" dirty="0" smtClean="0"/>
              <a:t>Marktlogik</a:t>
            </a:r>
          </a:p>
          <a:p>
            <a:pPr lvl="2"/>
            <a:r>
              <a:rPr lang="de-DE" sz="1000" dirty="0" smtClean="0"/>
              <a:t>Rekrutierungsprobleme</a:t>
            </a:r>
            <a:endParaRPr lang="de-DE" sz="1000" dirty="0"/>
          </a:p>
        </p:txBody>
      </p:sp>
      <p:graphicFrame>
        <p:nvGraphicFramePr>
          <p:cNvPr id="5" name="Inhaltsplatzhalter 4"/>
          <p:cNvGraphicFramePr>
            <a:graphicFrameLocks noGrp="1"/>
          </p:cNvGraphicFramePr>
          <p:nvPr>
            <p:ph sz="half" idx="2"/>
            <p:extLst>
              <p:ext uri="{D42A27DB-BD31-4B8C-83A1-F6EECF244321}">
                <p14:modId xmlns:p14="http://schemas.microsoft.com/office/powerpoint/2010/main" val="854067993"/>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1414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uppieren 2"/>
          <p:cNvGrpSpPr>
            <a:grpSpLocks noChangeAspect="1"/>
          </p:cNvGrpSpPr>
          <p:nvPr/>
        </p:nvGrpSpPr>
        <p:grpSpPr bwMode="auto">
          <a:xfrm>
            <a:off x="874713" y="1995488"/>
            <a:ext cx="7485062" cy="3513137"/>
            <a:chOff x="0" y="0"/>
            <a:chExt cx="8892480" cy="4250264"/>
          </a:xfrm>
        </p:grpSpPr>
        <p:sp>
          <p:nvSpPr>
            <p:cNvPr id="4" name="Pfeil nach unten 3"/>
            <p:cNvSpPr/>
            <p:nvPr/>
          </p:nvSpPr>
          <p:spPr>
            <a:xfrm>
              <a:off x="6504807" y="1503821"/>
              <a:ext cx="403604" cy="1194607"/>
            </a:xfrm>
            <a:prstGeom prst="downArrow">
              <a:avLst>
                <a:gd name="adj1" fmla="val 41561"/>
                <a:gd name="adj2" fmla="val 29956"/>
              </a:avLst>
            </a:prstGeom>
            <a:solidFill>
              <a:srgbClr val="FF8989"/>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 anchor="ctr"/>
            <a:lstStyle/>
            <a:p>
              <a:pPr>
                <a:defRPr/>
              </a:pPr>
              <a:endParaRPr lang="de-DE" sz="3200"/>
            </a:p>
          </p:txBody>
        </p:sp>
        <p:sp>
          <p:nvSpPr>
            <p:cNvPr id="5" name="Pfeil nach unten 4"/>
            <p:cNvSpPr/>
            <p:nvPr/>
          </p:nvSpPr>
          <p:spPr>
            <a:xfrm>
              <a:off x="5520316" y="1503821"/>
              <a:ext cx="405490" cy="1194607"/>
            </a:xfrm>
            <a:prstGeom prst="downArrow">
              <a:avLst>
                <a:gd name="adj1" fmla="val 41561"/>
                <a:gd name="adj2" fmla="val 29956"/>
              </a:avLst>
            </a:prstGeom>
            <a:solidFill>
              <a:srgbClr val="FF8989"/>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 anchor="ctr"/>
            <a:lstStyle/>
            <a:p>
              <a:pPr>
                <a:defRPr/>
              </a:pPr>
              <a:endParaRPr lang="de-DE" sz="3200"/>
            </a:p>
          </p:txBody>
        </p:sp>
        <p:sp>
          <p:nvSpPr>
            <p:cNvPr id="6" name="Pfeil nach unten 5"/>
            <p:cNvSpPr/>
            <p:nvPr/>
          </p:nvSpPr>
          <p:spPr>
            <a:xfrm>
              <a:off x="1557834" y="1503821"/>
              <a:ext cx="405489" cy="1194607"/>
            </a:xfrm>
            <a:prstGeom prst="downArrow">
              <a:avLst>
                <a:gd name="adj1" fmla="val 41561"/>
                <a:gd name="adj2" fmla="val 29956"/>
              </a:avLst>
            </a:prstGeom>
            <a:solidFill>
              <a:srgbClr val="FF8989"/>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 anchor="ctr"/>
            <a:lstStyle/>
            <a:p>
              <a:pPr>
                <a:defRPr/>
              </a:pPr>
              <a:endParaRPr lang="de-DE" sz="3200"/>
            </a:p>
          </p:txBody>
        </p:sp>
        <p:sp>
          <p:nvSpPr>
            <p:cNvPr id="7" name="Pfeil nach unten 6"/>
            <p:cNvSpPr/>
            <p:nvPr/>
          </p:nvSpPr>
          <p:spPr>
            <a:xfrm>
              <a:off x="2549869" y="1503821"/>
              <a:ext cx="405489" cy="1194607"/>
            </a:xfrm>
            <a:prstGeom prst="downArrow">
              <a:avLst>
                <a:gd name="adj1" fmla="val 41561"/>
                <a:gd name="adj2" fmla="val 29956"/>
              </a:avLst>
            </a:prstGeom>
            <a:solidFill>
              <a:srgbClr val="FF8989"/>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 anchor="ctr"/>
            <a:lstStyle/>
            <a:p>
              <a:pPr>
                <a:defRPr/>
              </a:pPr>
              <a:endParaRPr lang="de-DE" sz="3200"/>
            </a:p>
          </p:txBody>
        </p:sp>
        <p:grpSp>
          <p:nvGrpSpPr>
            <p:cNvPr id="8" name="Gruppieren 7"/>
            <p:cNvGrpSpPr/>
            <p:nvPr/>
          </p:nvGrpSpPr>
          <p:grpSpPr>
            <a:xfrm>
              <a:off x="0" y="2701636"/>
              <a:ext cx="8892480" cy="1548628"/>
              <a:chOff x="0" y="2700300"/>
              <a:chExt cx="1866304" cy="933152"/>
            </a:xfrm>
            <a:solidFill>
              <a:srgbClr val="FF8989"/>
            </a:solidFill>
          </p:grpSpPr>
          <p:sp>
            <p:nvSpPr>
              <p:cNvPr id="32" name="Abgerundetes Rechteck 31"/>
              <p:cNvSpPr/>
              <p:nvPr/>
            </p:nvSpPr>
            <p:spPr>
              <a:xfrm>
                <a:off x="0" y="2700300"/>
                <a:ext cx="1866304" cy="933152"/>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tIns="18000"/>
              <a:lstStyle/>
              <a:p>
                <a:pPr>
                  <a:defRPr/>
                </a:pPr>
                <a:endParaRPr lang="de-DE" sz="3200"/>
              </a:p>
            </p:txBody>
          </p:sp>
          <p:sp>
            <p:nvSpPr>
              <p:cNvPr id="33" name="Abgerundetes Rechteck 4"/>
              <p:cNvSpPr/>
              <p:nvPr/>
            </p:nvSpPr>
            <p:spPr>
              <a:xfrm>
                <a:off x="45553" y="3377248"/>
                <a:ext cx="1775198" cy="245082"/>
              </a:xfrm>
              <a:prstGeom prst="rect">
                <a:avLst/>
              </a:prstGeom>
              <a:grpFill/>
              <a:ln>
                <a:noFill/>
              </a:ln>
            </p:spPr>
            <p:style>
              <a:lnRef idx="0">
                <a:scrgbClr r="0" g="0" b="0"/>
              </a:lnRef>
              <a:fillRef idx="0">
                <a:scrgbClr r="0" g="0" b="0"/>
              </a:fillRef>
              <a:effectRef idx="0">
                <a:scrgbClr r="0" g="0" b="0"/>
              </a:effectRef>
              <a:fontRef idx="minor">
                <a:schemeClr val="lt1"/>
              </a:fontRef>
            </p:style>
            <p:txBody>
              <a:bodyPr lIns="72000" tIns="18000" rIns="72000" bIns="0" spcCol="1270"/>
              <a:lstStyle/>
              <a:p>
                <a:pPr algn="ctr">
                  <a:lnSpc>
                    <a:spcPct val="90000"/>
                  </a:lnSpc>
                  <a:spcAft>
                    <a:spcPts val="1010"/>
                  </a:spcAft>
                  <a:defRPr/>
                </a:pPr>
                <a:r>
                  <a:rPr lang="de-DE" sz="1400" b="1">
                    <a:solidFill>
                      <a:srgbClr val="000000"/>
                    </a:solidFill>
                    <a:ea typeface="Times New Roman"/>
                    <a:cs typeface="Times New Roman"/>
                  </a:rPr>
                  <a:t>Wirkung der Hybridität</a:t>
                </a:r>
                <a:endParaRPr lang="de-DE" sz="2000">
                  <a:latin typeface="Times New Roman"/>
                  <a:ea typeface="Times New Roman"/>
                </a:endParaRPr>
              </a:p>
            </p:txBody>
          </p:sp>
        </p:grpSp>
        <p:grpSp>
          <p:nvGrpSpPr>
            <p:cNvPr id="9" name="Gruppieren 8"/>
            <p:cNvGrpSpPr/>
            <p:nvPr/>
          </p:nvGrpSpPr>
          <p:grpSpPr>
            <a:xfrm>
              <a:off x="0" y="0"/>
              <a:ext cx="8892480" cy="1584000"/>
              <a:chOff x="0" y="0"/>
              <a:chExt cx="1866304" cy="933152"/>
            </a:xfrm>
            <a:solidFill>
              <a:srgbClr val="FF8989"/>
            </a:solidFill>
          </p:grpSpPr>
          <p:sp>
            <p:nvSpPr>
              <p:cNvPr id="30" name="Abgerundetes Rechteck 29"/>
              <p:cNvSpPr/>
              <p:nvPr/>
            </p:nvSpPr>
            <p:spPr>
              <a:xfrm>
                <a:off x="0" y="0"/>
                <a:ext cx="1866304" cy="933152"/>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tIns="18000"/>
              <a:lstStyle/>
              <a:p>
                <a:pPr>
                  <a:defRPr/>
                </a:pPr>
                <a:endParaRPr lang="de-DE" sz="3200"/>
              </a:p>
            </p:txBody>
          </p:sp>
          <p:sp>
            <p:nvSpPr>
              <p:cNvPr id="31" name="Abgerundetes Rechteck 4"/>
              <p:cNvSpPr/>
              <p:nvPr/>
            </p:nvSpPr>
            <p:spPr>
              <a:xfrm>
                <a:off x="45553" y="43518"/>
                <a:ext cx="1775198" cy="842046"/>
              </a:xfrm>
              <a:prstGeom prst="rect">
                <a:avLst/>
              </a:prstGeom>
              <a:grpFill/>
              <a:ln>
                <a:noFill/>
              </a:ln>
            </p:spPr>
            <p:style>
              <a:lnRef idx="0">
                <a:scrgbClr r="0" g="0" b="0"/>
              </a:lnRef>
              <a:fillRef idx="0">
                <a:scrgbClr r="0" g="0" b="0"/>
              </a:fillRef>
              <a:effectRef idx="0">
                <a:scrgbClr r="0" g="0" b="0"/>
              </a:effectRef>
              <a:fontRef idx="minor">
                <a:schemeClr val="lt1"/>
              </a:fontRef>
            </p:style>
            <p:txBody>
              <a:bodyPr lIns="72000" tIns="25200" rIns="72000" bIns="72000" spcCol="1270"/>
              <a:lstStyle/>
              <a:p>
                <a:pPr algn="ctr">
                  <a:lnSpc>
                    <a:spcPct val="90000"/>
                  </a:lnSpc>
                  <a:spcAft>
                    <a:spcPts val="1010"/>
                  </a:spcAft>
                  <a:defRPr/>
                </a:pPr>
                <a:r>
                  <a:rPr lang="de-DE" sz="1400" b="1">
                    <a:solidFill>
                      <a:srgbClr val="000000"/>
                    </a:solidFill>
                    <a:ea typeface="Times New Roman"/>
                    <a:cs typeface="Times New Roman"/>
                  </a:rPr>
                  <a:t>Hybridität aus dem Zusammenwirken dreier Funktionslogiken</a:t>
                </a:r>
                <a:endParaRPr lang="de-DE" sz="2000">
                  <a:latin typeface="Times New Roman"/>
                  <a:ea typeface="Times New Roman"/>
                </a:endParaRPr>
              </a:p>
            </p:txBody>
          </p:sp>
        </p:grpSp>
        <p:grpSp>
          <p:nvGrpSpPr>
            <p:cNvPr id="28683" name="Gruppieren 9"/>
            <p:cNvGrpSpPr>
              <a:grpSpLocks/>
            </p:cNvGrpSpPr>
            <p:nvPr/>
          </p:nvGrpSpPr>
          <p:grpSpPr bwMode="auto">
            <a:xfrm>
              <a:off x="6373091" y="526473"/>
              <a:ext cx="1999205" cy="933152"/>
              <a:chOff x="6372200" y="527003"/>
              <a:chExt cx="1866304" cy="933152"/>
            </a:xfrm>
          </p:grpSpPr>
          <p:sp>
            <p:nvSpPr>
              <p:cNvPr id="28" name="Abgerundetes Rechteck 27"/>
              <p:cNvSpPr/>
              <p:nvPr/>
            </p:nvSpPr>
            <p:spPr>
              <a:xfrm>
                <a:off x="6371916" y="526772"/>
                <a:ext cx="1866260" cy="933406"/>
              </a:xfrm>
              <a:prstGeom prst="roundRect">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tIns="90000"/>
              <a:lstStyle/>
              <a:p>
                <a:pPr>
                  <a:defRPr/>
                </a:pPr>
                <a:endParaRPr lang="de-DE" sz="3200"/>
              </a:p>
            </p:txBody>
          </p:sp>
          <p:sp>
            <p:nvSpPr>
              <p:cNvPr id="29" name="Abgerundetes Rechteck 4"/>
              <p:cNvSpPr/>
              <p:nvPr/>
            </p:nvSpPr>
            <p:spPr>
              <a:xfrm>
                <a:off x="6419453" y="572866"/>
                <a:ext cx="1771186" cy="841218"/>
              </a:xfrm>
              <a:prstGeom prst="rect">
                <a:avLst/>
              </a:prstGeom>
            </p:spPr>
            <p:style>
              <a:lnRef idx="0">
                <a:scrgbClr r="0" g="0" b="0"/>
              </a:lnRef>
              <a:fillRef idx="0">
                <a:scrgbClr r="0" g="0" b="0"/>
              </a:fillRef>
              <a:effectRef idx="0">
                <a:scrgbClr r="0" g="0" b="0"/>
              </a:effectRef>
              <a:fontRef idx="minor">
                <a:schemeClr val="lt1"/>
              </a:fontRef>
            </p:style>
            <p:txBody>
              <a:bodyPr lIns="72000" tIns="90000" rIns="72000" bIns="72000" spcCol="1270" anchor="ctr"/>
              <a:lstStyle/>
              <a:p>
                <a:pPr algn="ctr">
                  <a:lnSpc>
                    <a:spcPct val="90000"/>
                  </a:lnSpc>
                  <a:spcAft>
                    <a:spcPts val="965"/>
                  </a:spcAft>
                  <a:defRPr/>
                </a:pPr>
                <a:r>
                  <a:rPr lang="de-DE" sz="1400">
                    <a:solidFill>
                      <a:srgbClr val="FFFFFF"/>
                    </a:solidFill>
                    <a:ea typeface="Times New Roman"/>
                    <a:cs typeface="Times New Roman"/>
                  </a:rPr>
                  <a:t>Institutionelle Logik</a:t>
                </a:r>
                <a:endParaRPr lang="de-DE" sz="2000">
                  <a:latin typeface="Times New Roman"/>
                  <a:ea typeface="Times New Roman"/>
                </a:endParaRPr>
              </a:p>
            </p:txBody>
          </p:sp>
        </p:grpSp>
        <p:grpSp>
          <p:nvGrpSpPr>
            <p:cNvPr id="28684" name="Gruppieren 10"/>
            <p:cNvGrpSpPr>
              <a:grpSpLocks/>
            </p:cNvGrpSpPr>
            <p:nvPr/>
          </p:nvGrpSpPr>
          <p:grpSpPr bwMode="auto">
            <a:xfrm>
              <a:off x="3387231" y="526474"/>
              <a:ext cx="1994996" cy="933153"/>
              <a:chOff x="3393933" y="526464"/>
              <a:chExt cx="1866305" cy="933153"/>
            </a:xfrm>
          </p:grpSpPr>
          <p:sp>
            <p:nvSpPr>
              <p:cNvPr id="26" name="Abgerundetes Rechteck 25"/>
              <p:cNvSpPr/>
              <p:nvPr/>
            </p:nvSpPr>
            <p:spPr>
              <a:xfrm>
                <a:off x="3393953" y="526232"/>
                <a:ext cx="1866670" cy="933407"/>
              </a:xfrm>
              <a:prstGeom prst="roundRect">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tIns="18000" bIns="0"/>
              <a:lstStyle/>
              <a:p>
                <a:pPr algn="ctr">
                  <a:lnSpc>
                    <a:spcPct val="120000"/>
                  </a:lnSpc>
                  <a:spcAft>
                    <a:spcPts val="600"/>
                  </a:spcAft>
                  <a:defRPr/>
                </a:pPr>
                <a:r>
                  <a:rPr lang="de-DE">
                    <a:latin typeface="Arial"/>
                    <a:ea typeface="Times New Roman"/>
                    <a:cs typeface="Times New Roman"/>
                  </a:rPr>
                  <a:t> </a:t>
                </a:r>
              </a:p>
            </p:txBody>
          </p:sp>
          <p:sp>
            <p:nvSpPr>
              <p:cNvPr id="27" name="Abgerundetes Rechteck 4"/>
              <p:cNvSpPr/>
              <p:nvPr/>
            </p:nvSpPr>
            <p:spPr>
              <a:xfrm>
                <a:off x="3485699" y="578087"/>
                <a:ext cx="1774924" cy="843140"/>
              </a:xfrm>
              <a:prstGeom prst="rect">
                <a:avLst/>
              </a:prstGeom>
            </p:spPr>
            <p:style>
              <a:lnRef idx="0">
                <a:scrgbClr r="0" g="0" b="0"/>
              </a:lnRef>
              <a:fillRef idx="0">
                <a:scrgbClr r="0" g="0" b="0"/>
              </a:fillRef>
              <a:effectRef idx="0">
                <a:scrgbClr r="0" g="0" b="0"/>
              </a:effectRef>
              <a:fontRef idx="minor">
                <a:schemeClr val="lt1"/>
              </a:fontRef>
            </p:style>
            <p:txBody>
              <a:bodyPr lIns="72000" tIns="54000" rIns="72000" bIns="0" spcCol="1270" anchor="ctr"/>
              <a:lstStyle/>
              <a:p>
                <a:pPr algn="ctr">
                  <a:lnSpc>
                    <a:spcPct val="90000"/>
                  </a:lnSpc>
                  <a:spcAft>
                    <a:spcPts val="965"/>
                  </a:spcAft>
                  <a:defRPr/>
                </a:pPr>
                <a:r>
                  <a:rPr lang="de-DE" sz="1400">
                    <a:solidFill>
                      <a:srgbClr val="FFFFFF"/>
                    </a:solidFill>
                    <a:ea typeface="Times New Roman"/>
                    <a:cs typeface="Times New Roman"/>
                  </a:rPr>
                  <a:t>Bürgerschaftliche Logik</a:t>
                </a:r>
                <a:endParaRPr lang="de-DE" sz="2000">
                  <a:latin typeface="Times New Roman"/>
                  <a:ea typeface="Times New Roman"/>
                </a:endParaRPr>
              </a:p>
            </p:txBody>
          </p:sp>
        </p:grpSp>
        <p:grpSp>
          <p:nvGrpSpPr>
            <p:cNvPr id="28685" name="Gruppieren 11"/>
            <p:cNvGrpSpPr>
              <a:grpSpLocks/>
            </p:cNvGrpSpPr>
            <p:nvPr/>
          </p:nvGrpSpPr>
          <p:grpSpPr bwMode="auto">
            <a:xfrm>
              <a:off x="533400" y="526473"/>
              <a:ext cx="1997701" cy="933152"/>
              <a:chOff x="534901" y="527192"/>
              <a:chExt cx="1866304" cy="933152"/>
            </a:xfrm>
          </p:grpSpPr>
          <p:sp>
            <p:nvSpPr>
              <p:cNvPr id="24" name="Abgerundetes Rechteck 23"/>
              <p:cNvSpPr/>
              <p:nvPr/>
            </p:nvSpPr>
            <p:spPr>
              <a:xfrm>
                <a:off x="535216" y="526961"/>
                <a:ext cx="1865903" cy="933406"/>
              </a:xfrm>
              <a:prstGeom prst="roundRect">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tIns="18000"/>
              <a:lstStyle/>
              <a:p>
                <a:pPr>
                  <a:defRPr/>
                </a:pPr>
                <a:endParaRPr lang="de-DE" sz="3200"/>
              </a:p>
            </p:txBody>
          </p:sp>
          <p:sp>
            <p:nvSpPr>
              <p:cNvPr id="25" name="Abgerundetes Rechteck 4"/>
              <p:cNvSpPr/>
              <p:nvPr/>
            </p:nvSpPr>
            <p:spPr>
              <a:xfrm>
                <a:off x="581027" y="573055"/>
                <a:ext cx="1774282" cy="841218"/>
              </a:xfrm>
              <a:prstGeom prst="rect">
                <a:avLst/>
              </a:prstGeom>
            </p:spPr>
            <p:style>
              <a:lnRef idx="0">
                <a:scrgbClr r="0" g="0" b="0"/>
              </a:lnRef>
              <a:fillRef idx="0">
                <a:scrgbClr r="0" g="0" b="0"/>
              </a:fillRef>
              <a:effectRef idx="0">
                <a:scrgbClr r="0" g="0" b="0"/>
              </a:effectRef>
              <a:fontRef idx="minor">
                <a:schemeClr val="lt1"/>
              </a:fontRef>
            </p:style>
            <p:txBody>
              <a:bodyPr lIns="72000" tIns="90000" rIns="72000" bIns="72000" spcCol="1270" anchor="ctr"/>
              <a:lstStyle/>
              <a:p>
                <a:pPr algn="ctr">
                  <a:lnSpc>
                    <a:spcPct val="90000"/>
                  </a:lnSpc>
                  <a:spcAft>
                    <a:spcPts val="965"/>
                  </a:spcAft>
                  <a:defRPr/>
                </a:pPr>
                <a:r>
                  <a:rPr lang="de-DE" sz="1400" dirty="0">
                    <a:solidFill>
                      <a:srgbClr val="FFFFFF"/>
                    </a:solidFill>
                    <a:ea typeface="Times New Roman"/>
                    <a:cs typeface="Times New Roman"/>
                  </a:rPr>
                  <a:t>Informelle Logik</a:t>
                </a:r>
                <a:endParaRPr lang="de-DE" sz="2000" dirty="0">
                  <a:latin typeface="Times New Roman"/>
                  <a:ea typeface="Times New Roman"/>
                </a:endParaRPr>
              </a:p>
            </p:txBody>
          </p:sp>
        </p:grpSp>
        <p:grpSp>
          <p:nvGrpSpPr>
            <p:cNvPr id="28686" name="Gruppieren 12"/>
            <p:cNvGrpSpPr>
              <a:grpSpLocks/>
            </p:cNvGrpSpPr>
            <p:nvPr/>
          </p:nvGrpSpPr>
          <p:grpSpPr bwMode="auto">
            <a:xfrm>
              <a:off x="1870364" y="2847109"/>
              <a:ext cx="1997700" cy="933152"/>
              <a:chOff x="1871700" y="2847268"/>
              <a:chExt cx="1866304" cy="933152"/>
            </a:xfrm>
          </p:grpSpPr>
          <p:sp>
            <p:nvSpPr>
              <p:cNvPr id="22" name="Abgerundetes Rechteck 21"/>
              <p:cNvSpPr/>
              <p:nvPr/>
            </p:nvSpPr>
            <p:spPr>
              <a:xfrm>
                <a:off x="1870448" y="2846473"/>
                <a:ext cx="1867666" cy="935326"/>
              </a:xfrm>
              <a:prstGeom prst="roundRect">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tIns="18000"/>
              <a:lstStyle/>
              <a:p>
                <a:pPr>
                  <a:defRPr/>
                </a:pPr>
                <a:endParaRPr lang="de-DE" sz="3200"/>
              </a:p>
            </p:txBody>
          </p:sp>
          <p:sp>
            <p:nvSpPr>
              <p:cNvPr id="23" name="Abgerundetes Rechteck 4"/>
              <p:cNvSpPr/>
              <p:nvPr/>
            </p:nvSpPr>
            <p:spPr>
              <a:xfrm>
                <a:off x="1914497" y="2906011"/>
                <a:ext cx="1774282" cy="843139"/>
              </a:xfrm>
              <a:prstGeom prst="rect">
                <a:avLst/>
              </a:prstGeom>
            </p:spPr>
            <p:style>
              <a:lnRef idx="0">
                <a:scrgbClr r="0" g="0" b="0"/>
              </a:lnRef>
              <a:fillRef idx="0">
                <a:scrgbClr r="0" g="0" b="0"/>
              </a:fillRef>
              <a:effectRef idx="0">
                <a:scrgbClr r="0" g="0" b="0"/>
              </a:effectRef>
              <a:fontRef idx="minor">
                <a:schemeClr val="lt1"/>
              </a:fontRef>
            </p:style>
            <p:txBody>
              <a:bodyPr lIns="72000" tIns="90000" rIns="72000" bIns="72000" spcCol="1270" anchor="ctr"/>
              <a:lstStyle/>
              <a:p>
                <a:pPr algn="ctr">
                  <a:lnSpc>
                    <a:spcPct val="90000"/>
                  </a:lnSpc>
                  <a:spcAft>
                    <a:spcPts val="965"/>
                  </a:spcAft>
                  <a:defRPr/>
                </a:pPr>
                <a:r>
                  <a:rPr lang="de-DE" sz="1400">
                    <a:solidFill>
                      <a:srgbClr val="FFFFFF"/>
                    </a:solidFill>
                    <a:ea typeface="Times New Roman"/>
                    <a:cs typeface="Times New Roman"/>
                  </a:rPr>
                  <a:t>Fragilität</a:t>
                </a:r>
                <a:endParaRPr lang="de-DE" sz="2000">
                  <a:latin typeface="Times New Roman"/>
                  <a:ea typeface="Times New Roman"/>
                </a:endParaRPr>
              </a:p>
            </p:txBody>
          </p:sp>
        </p:grpSp>
        <p:grpSp>
          <p:nvGrpSpPr>
            <p:cNvPr id="28687" name="Gruppieren 13"/>
            <p:cNvGrpSpPr>
              <a:grpSpLocks/>
            </p:cNvGrpSpPr>
            <p:nvPr/>
          </p:nvGrpSpPr>
          <p:grpSpPr bwMode="auto">
            <a:xfrm>
              <a:off x="4883727" y="2847109"/>
              <a:ext cx="1997701" cy="933152"/>
              <a:chOff x="4887035" y="2847268"/>
              <a:chExt cx="1866304" cy="933152"/>
            </a:xfrm>
          </p:grpSpPr>
          <p:sp>
            <p:nvSpPr>
              <p:cNvPr id="20" name="Abgerundetes Rechteck 19"/>
              <p:cNvSpPr/>
              <p:nvPr/>
            </p:nvSpPr>
            <p:spPr>
              <a:xfrm>
                <a:off x="4886214" y="2846473"/>
                <a:ext cx="1867665" cy="935326"/>
              </a:xfrm>
              <a:prstGeom prst="roundRect">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tIns="18000"/>
              <a:lstStyle/>
              <a:p>
                <a:pPr>
                  <a:defRPr/>
                </a:pPr>
                <a:endParaRPr lang="de-DE" sz="3200"/>
              </a:p>
            </p:txBody>
          </p:sp>
          <p:sp>
            <p:nvSpPr>
              <p:cNvPr id="21" name="Abgerundetes Rechteck 4"/>
              <p:cNvSpPr/>
              <p:nvPr/>
            </p:nvSpPr>
            <p:spPr>
              <a:xfrm>
                <a:off x="4933787" y="2892567"/>
                <a:ext cx="1774281" cy="841218"/>
              </a:xfrm>
              <a:prstGeom prst="rect">
                <a:avLst/>
              </a:prstGeom>
            </p:spPr>
            <p:style>
              <a:lnRef idx="0">
                <a:scrgbClr r="0" g="0" b="0"/>
              </a:lnRef>
              <a:fillRef idx="0">
                <a:scrgbClr r="0" g="0" b="0"/>
              </a:fillRef>
              <a:effectRef idx="0">
                <a:scrgbClr r="0" g="0" b="0"/>
              </a:effectRef>
              <a:fontRef idx="minor">
                <a:schemeClr val="lt1"/>
              </a:fontRef>
            </p:style>
            <p:txBody>
              <a:bodyPr lIns="72000" tIns="90000" rIns="72000" bIns="72000" spcCol="1270" anchor="ctr"/>
              <a:lstStyle/>
              <a:p>
                <a:pPr algn="ctr">
                  <a:lnSpc>
                    <a:spcPct val="90000"/>
                  </a:lnSpc>
                  <a:spcAft>
                    <a:spcPts val="965"/>
                  </a:spcAft>
                  <a:defRPr/>
                </a:pPr>
                <a:r>
                  <a:rPr lang="de-DE" sz="1400">
                    <a:solidFill>
                      <a:srgbClr val="FFFFFF"/>
                    </a:solidFill>
                    <a:ea typeface="Times New Roman"/>
                    <a:cs typeface="Times New Roman"/>
                  </a:rPr>
                  <a:t>Besondere Qualität</a:t>
                </a:r>
                <a:endParaRPr lang="de-DE" sz="2000">
                  <a:latin typeface="Times New Roman"/>
                  <a:ea typeface="Times New Roman"/>
                </a:endParaRPr>
              </a:p>
            </p:txBody>
          </p:sp>
        </p:grpSp>
        <p:grpSp>
          <p:nvGrpSpPr>
            <p:cNvPr id="15" name="Gruppieren 14"/>
            <p:cNvGrpSpPr/>
            <p:nvPr/>
          </p:nvGrpSpPr>
          <p:grpSpPr>
            <a:xfrm>
              <a:off x="1456367" y="1884333"/>
              <a:ext cx="5715635" cy="428081"/>
              <a:chOff x="1583876" y="1912727"/>
              <a:chExt cx="1866304" cy="933152"/>
            </a:xfrm>
            <a:solidFill>
              <a:srgbClr val="FF8989"/>
            </a:solidFill>
          </p:grpSpPr>
          <p:sp>
            <p:nvSpPr>
              <p:cNvPr id="18" name="Abgerundetes Rechteck 17"/>
              <p:cNvSpPr/>
              <p:nvPr/>
            </p:nvSpPr>
            <p:spPr>
              <a:xfrm>
                <a:off x="1583876" y="1912727"/>
                <a:ext cx="1866304" cy="933152"/>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tIns="18000"/>
              <a:lstStyle/>
              <a:p>
                <a:pPr>
                  <a:defRPr/>
                </a:pPr>
                <a:endParaRPr lang="de-DE" sz="3200"/>
              </a:p>
            </p:txBody>
          </p:sp>
          <p:sp>
            <p:nvSpPr>
              <p:cNvPr id="19" name="Abgerundetes Rechteck 4"/>
              <p:cNvSpPr/>
              <p:nvPr/>
            </p:nvSpPr>
            <p:spPr>
              <a:xfrm>
                <a:off x="1647697" y="2003833"/>
                <a:ext cx="1775198" cy="842046"/>
              </a:xfrm>
              <a:prstGeom prst="rect">
                <a:avLst/>
              </a:prstGeom>
              <a:grpFill/>
              <a:ln>
                <a:noFill/>
              </a:ln>
            </p:spPr>
            <p:style>
              <a:lnRef idx="0">
                <a:scrgbClr r="0" g="0" b="0"/>
              </a:lnRef>
              <a:fillRef idx="0">
                <a:scrgbClr r="0" g="0" b="0"/>
              </a:fillRef>
              <a:effectRef idx="0">
                <a:scrgbClr r="0" g="0" b="0"/>
              </a:effectRef>
              <a:fontRef idx="minor">
                <a:schemeClr val="lt1"/>
              </a:fontRef>
            </p:style>
            <p:txBody>
              <a:bodyPr lIns="0" tIns="18000" rIns="0" bIns="0" spcCol="1270" anchor="ctr"/>
              <a:lstStyle/>
              <a:p>
                <a:pPr algn="ctr">
                  <a:lnSpc>
                    <a:spcPct val="90000"/>
                  </a:lnSpc>
                  <a:spcAft>
                    <a:spcPts val="965"/>
                  </a:spcAft>
                  <a:defRPr/>
                </a:pPr>
                <a:r>
                  <a:rPr lang="de-DE" sz="1400" b="1">
                    <a:solidFill>
                      <a:srgbClr val="000000"/>
                    </a:solidFill>
                    <a:ea typeface="Times New Roman"/>
                    <a:cs typeface="Times New Roman"/>
                  </a:rPr>
                  <a:t>Hybriditätsmanagement</a:t>
                </a:r>
                <a:endParaRPr lang="de-DE" sz="2000">
                  <a:latin typeface="Times New Roman"/>
                  <a:ea typeface="Times New Roman"/>
                </a:endParaRPr>
              </a:p>
            </p:txBody>
          </p:sp>
        </p:grpSp>
        <p:sp>
          <p:nvSpPr>
            <p:cNvPr id="16" name="Pfeil nach unten 15"/>
            <p:cNvSpPr/>
            <p:nvPr/>
          </p:nvSpPr>
          <p:spPr>
            <a:xfrm rot="16200000">
              <a:off x="4315285" y="2950819"/>
              <a:ext cx="405245" cy="714793"/>
            </a:xfrm>
            <a:prstGeom prst="downArrow">
              <a:avLst>
                <a:gd name="adj1" fmla="val 41561"/>
                <a:gd name="adj2" fmla="val 299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 anchor="ctr"/>
            <a:lstStyle/>
            <a:p>
              <a:pPr>
                <a:defRPr/>
              </a:pPr>
              <a:endParaRPr lang="de-DE" sz="3200"/>
            </a:p>
          </p:txBody>
        </p:sp>
        <p:sp>
          <p:nvSpPr>
            <p:cNvPr id="17" name="Pfeil nach unten 16"/>
            <p:cNvSpPr/>
            <p:nvPr/>
          </p:nvSpPr>
          <p:spPr>
            <a:xfrm rot="5400000">
              <a:off x="4132344" y="2864062"/>
              <a:ext cx="405245" cy="888306"/>
            </a:xfrm>
            <a:prstGeom prst="downArrow">
              <a:avLst>
                <a:gd name="adj1" fmla="val 41561"/>
                <a:gd name="adj2" fmla="val 299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 anchor="ctr"/>
            <a:lstStyle/>
            <a:p>
              <a:pPr>
                <a:defRPr/>
              </a:pPr>
              <a:endParaRPr lang="de-DE" sz="3200"/>
            </a:p>
          </p:txBody>
        </p:sp>
      </p:grpSp>
      <p:sp>
        <p:nvSpPr>
          <p:cNvPr id="2" name="Textfeld 1"/>
          <p:cNvSpPr txBox="1"/>
          <p:nvPr/>
        </p:nvSpPr>
        <p:spPr>
          <a:xfrm>
            <a:off x="2127250" y="1158875"/>
            <a:ext cx="4884738" cy="584200"/>
          </a:xfrm>
          <a:prstGeom prst="rect">
            <a:avLst/>
          </a:prstGeom>
          <a:noFill/>
        </p:spPr>
        <p:txBody>
          <a:bodyPr wrap="none">
            <a:spAutoFit/>
          </a:bodyPr>
          <a:lstStyle/>
          <a:p>
            <a:pPr algn="ctr">
              <a:defRPr/>
            </a:pPr>
            <a:r>
              <a:rPr lang="de-DE" sz="1600" dirty="0">
                <a:latin typeface="+mn-lt"/>
              </a:rPr>
              <a:t>Qualität und Fragilität durch ambulant betreute WG: </a:t>
            </a:r>
          </a:p>
          <a:p>
            <a:pPr algn="ctr">
              <a:defRPr/>
            </a:pPr>
            <a:r>
              <a:rPr lang="de-DE" sz="1600" dirty="0">
                <a:latin typeface="+mn-lt"/>
              </a:rPr>
              <a:t>Theoretisches Konstrukt als Grundlage für die Analysen</a:t>
            </a:r>
          </a:p>
        </p:txBody>
      </p:sp>
      <p:sp>
        <p:nvSpPr>
          <p:cNvPr id="28676" name="Textfeld 33"/>
          <p:cNvSpPr txBox="1">
            <a:spLocks noChangeArrowheads="1"/>
          </p:cNvSpPr>
          <p:nvPr/>
        </p:nvSpPr>
        <p:spPr bwMode="auto">
          <a:xfrm>
            <a:off x="255588" y="188640"/>
            <a:ext cx="598670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de-DE" altLang="de-DE" sz="2800" dirty="0">
                <a:latin typeface="Calibri" pitchFamily="34" charset="0"/>
              </a:rPr>
              <a:t>Hybridität  und </a:t>
            </a:r>
            <a:r>
              <a:rPr lang="de-DE" altLang="de-DE" sz="2800" dirty="0" smtClean="0">
                <a:latin typeface="Calibri" pitchFamily="34" charset="0"/>
              </a:rPr>
              <a:t>Hybriditätsmanagement</a:t>
            </a:r>
          </a:p>
          <a:p>
            <a:pPr algn="ctr" eaLnBrk="1" hangingPunct="1"/>
            <a:r>
              <a:rPr lang="de-DE" altLang="de-DE" sz="2800" dirty="0" smtClean="0">
                <a:latin typeface="Calibri" pitchFamily="34" charset="0"/>
              </a:rPr>
              <a:t>Beispiel Wohngemeinschaften</a:t>
            </a:r>
            <a:endParaRPr lang="de-DE" altLang="de-DE" sz="2800" dirty="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b="0" dirty="0" smtClean="0"/>
              <a:t> Die Engagierten sind die Älteren</a:t>
            </a:r>
            <a:endParaRPr lang="de-DE" sz="2800" b="0" dirty="0"/>
          </a:p>
        </p:txBody>
      </p:sp>
      <p:sp>
        <p:nvSpPr>
          <p:cNvPr id="3" name="Inhaltsplatzhalter 2"/>
          <p:cNvSpPr>
            <a:spLocks noGrp="1"/>
          </p:cNvSpPr>
          <p:nvPr>
            <p:ph sz="half" idx="1"/>
          </p:nvPr>
        </p:nvSpPr>
        <p:spPr>
          <a:xfrm>
            <a:off x="457200" y="1196752"/>
            <a:ext cx="4038600" cy="4525963"/>
          </a:xfrm>
        </p:spPr>
        <p:txBody>
          <a:bodyPr/>
          <a:lstStyle/>
          <a:p>
            <a:r>
              <a:rPr lang="de-DE" sz="1400" dirty="0" smtClean="0"/>
              <a:t>Keine Altersgruppe ist so stark im gesellschaftlichen Engagement vertreten wie die der Älteren</a:t>
            </a:r>
          </a:p>
          <a:p>
            <a:r>
              <a:rPr lang="de-DE" sz="1400" dirty="0" smtClean="0"/>
              <a:t>Das Engagement der Älteren ist bunt wie die Altersgesellschaft</a:t>
            </a:r>
          </a:p>
          <a:p>
            <a:pPr lvl="1"/>
            <a:r>
              <a:rPr lang="de-DE" sz="1100" dirty="0" smtClean="0"/>
              <a:t>Vielfältig</a:t>
            </a:r>
          </a:p>
          <a:p>
            <a:pPr lvl="1"/>
            <a:r>
              <a:rPr lang="de-DE" sz="1100" dirty="0" smtClean="0"/>
              <a:t>Wachsend</a:t>
            </a:r>
          </a:p>
          <a:p>
            <a:pPr lvl="1"/>
            <a:r>
              <a:rPr lang="de-DE" sz="1100" dirty="0" smtClean="0"/>
              <a:t>Teilhabesichernd</a:t>
            </a:r>
          </a:p>
          <a:p>
            <a:pPr lvl="1"/>
            <a:r>
              <a:rPr lang="de-DE" sz="1100" dirty="0" smtClean="0"/>
              <a:t>Generativ</a:t>
            </a:r>
          </a:p>
          <a:p>
            <a:pPr lvl="1"/>
            <a:r>
              <a:rPr lang="de-DE" sz="1100" dirty="0" smtClean="0"/>
              <a:t>Sinnstiftend</a:t>
            </a:r>
          </a:p>
          <a:p>
            <a:pPr lvl="1"/>
            <a:r>
              <a:rPr lang="de-DE" sz="1100" dirty="0" smtClean="0"/>
              <a:t>eigensinnig</a:t>
            </a:r>
          </a:p>
          <a:p>
            <a:pPr lvl="1"/>
            <a:r>
              <a:rPr lang="de-DE" sz="1100" dirty="0" smtClean="0"/>
              <a:t>Sorgend</a:t>
            </a:r>
          </a:p>
          <a:p>
            <a:pPr lvl="1"/>
            <a:r>
              <a:rPr lang="de-DE" sz="1100" dirty="0" smtClean="0"/>
              <a:t>Fordernd</a:t>
            </a:r>
          </a:p>
          <a:p>
            <a:r>
              <a:rPr lang="de-DE" sz="1400" dirty="0" smtClean="0"/>
              <a:t>Nicht jedes Engagement der Älteren ist zivilgesellschaftlich ausgerichtet</a:t>
            </a:r>
          </a:p>
        </p:txBody>
      </p:sp>
      <p:pic>
        <p:nvPicPr>
          <p:cNvPr id="5" name="Inhaltsplatzhalter 4" descr="\\PDC2\ko-daten$\a-z\660_Engagementbericht - Geschäftsstelle\2c - Bestandsaufnahme zum 2. Engagementbericht\EMPIRIE\AWA (Allensbacher Markt- und Werbeträgeranalyse)\Präsentation, Ergebnisse\Überlagert.png"/>
          <p:cNvPicPr>
            <a:picLocks noGrp="1"/>
          </p:cNvPicPr>
          <p:nvPr>
            <p:ph sz="half" idx="2"/>
          </p:nvPr>
        </p:nvPicPr>
        <p:blipFill>
          <a:blip r:embed="rId2" cstate="print"/>
          <a:stretch>
            <a:fillRect/>
          </a:stretch>
        </p:blipFill>
        <p:spPr bwMode="auto">
          <a:xfrm>
            <a:off x="4427984" y="2636912"/>
            <a:ext cx="4248472" cy="2448272"/>
          </a:xfrm>
          <a:prstGeom prst="rect">
            <a:avLst/>
          </a:prstGeom>
          <a:noFill/>
          <a:ln w="9525">
            <a:noFill/>
            <a:miter lim="800000"/>
            <a:headEnd/>
            <a:tailEnd/>
          </a:ln>
        </p:spPr>
      </p:pic>
    </p:spTree>
    <p:extLst>
      <p:ext uri="{BB962C8B-B14F-4D97-AF65-F5344CB8AC3E}">
        <p14:creationId xmlns:p14="http://schemas.microsoft.com/office/powerpoint/2010/main" val="3138778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3. Ungleichheit</a:t>
            </a:r>
            <a:endParaRPr lang="de-DE" dirty="0"/>
          </a:p>
        </p:txBody>
      </p:sp>
      <p:sp>
        <p:nvSpPr>
          <p:cNvPr id="3" name="Inhaltsplatzhalter 2"/>
          <p:cNvSpPr>
            <a:spLocks noGrp="1"/>
          </p:cNvSpPr>
          <p:nvPr>
            <p:ph sz="half" idx="1"/>
          </p:nvPr>
        </p:nvSpPr>
        <p:spPr/>
        <p:txBody>
          <a:bodyPr/>
          <a:lstStyle/>
          <a:p>
            <a:r>
              <a:rPr lang="de-DE" dirty="0" smtClean="0"/>
              <a:t>Alternspolitik und Ungleichheiten</a:t>
            </a:r>
          </a:p>
          <a:p>
            <a:r>
              <a:rPr lang="de-DE" dirty="0" smtClean="0"/>
              <a:t>Altersarmut als Zukunftsthema</a:t>
            </a:r>
          </a:p>
          <a:p>
            <a:r>
              <a:rPr lang="de-DE" dirty="0" smtClean="0"/>
              <a:t>Sozialraumbezug und Ungleichheit</a:t>
            </a:r>
          </a:p>
          <a:p>
            <a:r>
              <a:rPr lang="de-DE" dirty="0" smtClean="0"/>
              <a:t>Gendergerechte Sorgepolitik</a:t>
            </a:r>
            <a:endParaRPr lang="de-DE" dirty="0"/>
          </a:p>
        </p:txBody>
      </p:sp>
      <p:pic>
        <p:nvPicPr>
          <p:cNvPr id="5" name="Inhaltsplatzhalt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820962"/>
            <a:ext cx="4038600" cy="2084438"/>
          </a:xfrm>
        </p:spPr>
      </p:pic>
    </p:spTree>
    <p:extLst>
      <p:ext uri="{BB962C8B-B14F-4D97-AF65-F5344CB8AC3E}">
        <p14:creationId xmlns:p14="http://schemas.microsoft.com/office/powerpoint/2010/main" val="985981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0" dirty="0" smtClean="0"/>
              <a:t>Soziale Ungleichheit</a:t>
            </a:r>
            <a:endParaRPr lang="de-DE" b="0" dirty="0"/>
          </a:p>
        </p:txBody>
      </p:sp>
      <p:sp>
        <p:nvSpPr>
          <p:cNvPr id="3" name="Inhaltsplatzhalter 2"/>
          <p:cNvSpPr>
            <a:spLocks noGrp="1"/>
          </p:cNvSpPr>
          <p:nvPr>
            <p:ph sz="half" idx="1"/>
          </p:nvPr>
        </p:nvSpPr>
        <p:spPr/>
        <p:txBody>
          <a:bodyPr/>
          <a:lstStyle/>
          <a:p>
            <a:r>
              <a:rPr lang="de-DE" sz="2000" dirty="0" smtClean="0"/>
              <a:t>Lebenserwartung, sozialer Status, Bildung und Einkommen</a:t>
            </a:r>
          </a:p>
          <a:p>
            <a:r>
              <a:rPr lang="de-DE" sz="2000" dirty="0" smtClean="0"/>
              <a:t>Geschlechterungleichheiten und Lebenslagen im Alter</a:t>
            </a:r>
          </a:p>
          <a:p>
            <a:r>
              <a:rPr lang="de-DE" sz="2000" dirty="0" smtClean="0"/>
              <a:t>Formelles und informelles Engagement: ungleicher Zugang, ungleiche Berichterstattung</a:t>
            </a:r>
          </a:p>
          <a:p>
            <a:r>
              <a:rPr lang="de-DE" sz="2000" dirty="0" smtClean="0"/>
              <a:t>Soziale Teilhabe, soziale Exklusion und Gesundheit älterer </a:t>
            </a:r>
            <a:r>
              <a:rPr lang="de-DE" sz="2000" dirty="0"/>
              <a:t>M</a:t>
            </a:r>
            <a:r>
              <a:rPr lang="de-DE" sz="2000" dirty="0" smtClean="0"/>
              <a:t>enschen</a:t>
            </a:r>
          </a:p>
          <a:p>
            <a:endParaRPr lang="de-DE" dirty="0"/>
          </a:p>
        </p:txBody>
      </p:sp>
      <p:pic>
        <p:nvPicPr>
          <p:cNvPr id="5" name="Inhaltsplatzhalt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33961" y="2276872"/>
            <a:ext cx="4138565" cy="2808312"/>
          </a:xfrm>
        </p:spPr>
      </p:pic>
    </p:spTree>
    <p:extLst>
      <p:ext uri="{BB962C8B-B14F-4D97-AF65-F5344CB8AC3E}">
        <p14:creationId xmlns:p14="http://schemas.microsoft.com/office/powerpoint/2010/main" val="351274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AGP_Folienmodule_komplett">
  <a:themeElements>
    <a:clrScheme name="Benutzerdefiniert 1">
      <a:dk1>
        <a:sysClr val="windowText" lastClr="000000"/>
      </a:dk1>
      <a:lt1>
        <a:sysClr val="window" lastClr="FFFFFF"/>
      </a:lt1>
      <a:dk2>
        <a:srgbClr val="266376"/>
      </a:dk2>
      <a:lt2>
        <a:srgbClr val="EEECE1"/>
      </a:lt2>
      <a:accent1>
        <a:srgbClr val="76923C"/>
      </a:accent1>
      <a:accent2>
        <a:srgbClr val="C3D69B"/>
      </a:accent2>
      <a:accent3>
        <a:srgbClr val="D8D8D8"/>
      </a:accent3>
      <a:accent4>
        <a:srgbClr val="F79646"/>
      </a:accent4>
      <a:accent5>
        <a:srgbClr val="C0504D"/>
      </a:accent5>
      <a:accent6>
        <a:srgbClr val="FFFFFF"/>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2400" dirty="0">
            <a:latin typeface="+mj-lt"/>
          </a:defRPr>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2016-06-24_Fokusgruppen_Nachmittag</Template>
  <TotalTime>0</TotalTime>
  <Words>1542</Words>
  <Application>Microsoft Office PowerPoint</Application>
  <PresentationFormat>Bildschirmpräsentation (4:3)</PresentationFormat>
  <Paragraphs>318</Paragraphs>
  <Slides>36</Slides>
  <Notes>4</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36</vt:i4>
      </vt:variant>
    </vt:vector>
  </HeadingPairs>
  <TitlesOfParts>
    <vt:vector size="38" baseType="lpstr">
      <vt:lpstr>AGP_Folienmodule_komplett</vt:lpstr>
      <vt:lpstr>Diagramm</vt:lpstr>
      <vt:lpstr>7. Altenbericht der Bundesregierung Konsequenzen für  Kommunen?</vt:lpstr>
      <vt:lpstr>  7. Altenbericht der Bundesregierung</vt:lpstr>
      <vt:lpstr>1. Daseinsvorsorge</vt:lpstr>
      <vt:lpstr>2. Subsidiarität   </vt:lpstr>
      <vt:lpstr>Wohlfahrtspluralistisches Zusammenwirken – Beispiel Pflege und Sorge</vt:lpstr>
      <vt:lpstr>PowerPoint-Präsentation</vt:lpstr>
      <vt:lpstr> Die Engagierten sind die Älteren</vt:lpstr>
      <vt:lpstr>3. Ungleichheit</vt:lpstr>
      <vt:lpstr>Soziale Ungleichheit</vt:lpstr>
      <vt:lpstr>Prädiktor: Sozialer Status</vt:lpstr>
      <vt:lpstr>Engagementquoten, sozialer Status  und Kultur</vt:lpstr>
      <vt:lpstr>Gesundheit</vt:lpstr>
      <vt:lpstr>Prävention und Einkommensverteilung</vt:lpstr>
      <vt:lpstr>Pflege und Sorge</vt:lpstr>
      <vt:lpstr>Herausforderung  Pflege</vt:lpstr>
      <vt:lpstr>Care – Sorge ?</vt:lpstr>
      <vt:lpstr>Unterstützungszeit brutto: Stadt/Land</vt:lpstr>
      <vt:lpstr>Solidarische Aktivitäten (Typologie)  - Erwachsene in Mehrpersonen-Haushalten </vt:lpstr>
      <vt:lpstr>Wohnen</vt:lpstr>
      <vt:lpstr>Wohnrisiken</vt:lpstr>
      <vt:lpstr>Lokale Politik</vt:lpstr>
      <vt:lpstr>Aufwertung des Lokalen </vt:lpstr>
      <vt:lpstr>Regionale Divergenz und Engagement</vt:lpstr>
      <vt:lpstr>Größe des sozialen Netzwerks in den  fünf sozio-ökonomischen Kreistypen   </vt:lpstr>
      <vt:lpstr> Differenzen und Wandel wahrnehmen</vt:lpstr>
      <vt:lpstr>Präferenzen in moderner Gesellschaft</vt:lpstr>
      <vt:lpstr>Caring Community ?</vt:lpstr>
      <vt:lpstr>Care ?</vt:lpstr>
      <vt:lpstr>Caring communities politisch: </vt:lpstr>
      <vt:lpstr>Caring Community – Leitbild?</vt:lpstr>
      <vt:lpstr>Nachhaltige soziale Sicherung  im  gesellschaftlichen Wandel </vt:lpstr>
      <vt:lpstr>Aufgaben der Kommunen  und Modellkommunen</vt:lpstr>
      <vt:lpstr>2. Engagementbericht Empfehlungen lokale Politik</vt:lpstr>
      <vt:lpstr>Altenhilfegesetz?</vt:lpstr>
      <vt:lpstr>Herzlichen Dank</vt:lpstr>
      <vt:lpstr>Literatur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 Altenbericht der Bundesregierung</dc:title>
  <dc:creator>klie</dc:creator>
  <cp:lastModifiedBy>Schwendner</cp:lastModifiedBy>
  <cp:revision>16</cp:revision>
  <dcterms:created xsi:type="dcterms:W3CDTF">2017-01-20T10:09:52Z</dcterms:created>
  <dcterms:modified xsi:type="dcterms:W3CDTF">2017-07-27T06:39:42Z</dcterms:modified>
</cp:coreProperties>
</file>