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9">
          <p15:clr>
            <a:srgbClr val="A4A3A4"/>
          </p15:clr>
        </p15:guide>
        <p15:guide id="2" orient="horz" pos="4025">
          <p15:clr>
            <a:srgbClr val="A4A3A4"/>
          </p15:clr>
        </p15:guide>
        <p15:guide id="3" orient="horz" pos="1820">
          <p15:clr>
            <a:srgbClr val="A4A3A4"/>
          </p15:clr>
        </p15:guide>
        <p15:guide id="4" orient="horz" pos="2831">
          <p15:clr>
            <a:srgbClr val="A4A3A4"/>
          </p15:clr>
        </p15:guide>
        <p15:guide id="5" orient="horz" pos="2452">
          <p15:clr>
            <a:srgbClr val="A4A3A4"/>
          </p15:clr>
        </p15:guide>
        <p15:guide id="6" orient="horz" pos="2748">
          <p15:clr>
            <a:srgbClr val="A4A3A4"/>
          </p15:clr>
        </p15:guide>
        <p15:guide id="7" orient="horz" pos="2992">
          <p15:clr>
            <a:srgbClr val="A4A3A4"/>
          </p15:clr>
        </p15:guide>
        <p15:guide id="8" orient="horz" pos="2068">
          <p15:clr>
            <a:srgbClr val="A4A3A4"/>
          </p15:clr>
        </p15:guide>
        <p15:guide id="9" orient="horz" pos="2258">
          <p15:clr>
            <a:srgbClr val="A4A3A4"/>
          </p15:clr>
        </p15:guide>
        <p15:guide id="10" orient="horz" pos="1163">
          <p15:clr>
            <a:srgbClr val="A4A3A4"/>
          </p15:clr>
        </p15:guide>
        <p15:guide id="11" orient="horz" pos="952">
          <p15:clr>
            <a:srgbClr val="A4A3A4"/>
          </p15:clr>
        </p15:guide>
        <p15:guide id="12" orient="horz" pos="725">
          <p15:clr>
            <a:srgbClr val="A4A3A4"/>
          </p15:clr>
        </p15:guide>
        <p15:guide id="13" orient="horz" pos="383">
          <p15:clr>
            <a:srgbClr val="A4A3A4"/>
          </p15:clr>
        </p15:guide>
        <p15:guide id="14" pos="2928">
          <p15:clr>
            <a:srgbClr val="A4A3A4"/>
          </p15:clr>
        </p15:guide>
        <p15:guide id="15" pos="325">
          <p15:clr>
            <a:srgbClr val="A4A3A4"/>
          </p15:clr>
        </p15:guide>
        <p15:guide id="16" pos="5471">
          <p15:clr>
            <a:srgbClr val="A4A3A4"/>
          </p15:clr>
        </p15:guide>
        <p15:guide id="17" pos="1697">
          <p15:clr>
            <a:srgbClr val="A4A3A4"/>
          </p15:clr>
        </p15:guide>
        <p15:guide id="18" pos="1957">
          <p15:clr>
            <a:srgbClr val="A4A3A4"/>
          </p15:clr>
        </p15:guide>
        <p15:guide id="19" pos="3790">
          <p15:clr>
            <a:srgbClr val="A4A3A4"/>
          </p15:clr>
        </p15:guide>
        <p15:guide id="20" pos="4228">
          <p15:clr>
            <a:srgbClr val="A4A3A4"/>
          </p15:clr>
        </p15:guide>
        <p15:guide id="21" pos="1490">
          <p15:clr>
            <a:srgbClr val="A4A3A4"/>
          </p15:clr>
        </p15:guide>
        <p15:guide id="22" pos="1635">
          <p15:clr>
            <a:srgbClr val="A4A3A4"/>
          </p15:clr>
        </p15:guide>
        <p15:guide id="23" pos="2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58D"/>
    <a:srgbClr val="FFFF14"/>
    <a:srgbClr val="0F01FB"/>
    <a:srgbClr val="000995"/>
    <a:srgbClr val="00285A"/>
    <a:srgbClr val="2B7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692" y="40"/>
      </p:cViewPr>
      <p:guideLst>
        <p:guide orient="horz" pos="4229"/>
        <p:guide orient="horz" pos="4025"/>
        <p:guide orient="horz" pos="1820"/>
        <p:guide orient="horz" pos="2831"/>
        <p:guide orient="horz" pos="2452"/>
        <p:guide orient="horz" pos="2748"/>
        <p:guide orient="horz" pos="2992"/>
        <p:guide orient="horz" pos="2068"/>
        <p:guide orient="horz" pos="2258"/>
        <p:guide orient="horz" pos="1163"/>
        <p:guide orient="horz" pos="952"/>
        <p:guide orient="horz" pos="725"/>
        <p:guide orient="horz" pos="383"/>
        <p:guide pos="2928"/>
        <p:guide pos="325"/>
        <p:guide pos="5471"/>
        <p:guide pos="1697"/>
        <p:guide pos="1957"/>
        <p:guide pos="3790"/>
        <p:guide pos="4228"/>
        <p:guide pos="1490"/>
        <p:guide pos="1635"/>
        <p:guide pos="28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0535A-43ED-0746-A783-120732D95295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E66C1-A725-2C4E-9368-EDFE160675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333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38DA-5043-D541-88B3-EFAD41100D17}" type="datetimeFigureOut">
              <a:rPr lang="de-DE" smtClean="0"/>
              <a:pPr/>
              <a:t>28.10.2019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02808-844A-A146-B6E2-9BE456FBD20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060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15143" y="463553"/>
            <a:ext cx="7302500" cy="6438900"/>
          </a:xfrm>
          <a:prstGeom prst="rect">
            <a:avLst/>
          </a:prstGeom>
        </p:spPr>
      </p:pic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96823" y="656143"/>
            <a:ext cx="4350143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n>
                  <a:noFill/>
                </a:ln>
                <a:solidFill>
                  <a:schemeClr val="tx2"/>
                </a:solidFill>
                <a:latin typeface="Arial"/>
                <a:cs typeface="Arial"/>
              </a:defRPr>
            </a:lvl1pPr>
            <a:lvl4pPr>
              <a:buNone/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Volkshochschule</a:t>
            </a:r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23" y="956959"/>
            <a:ext cx="4350143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  <a:lvl4pPr>
              <a:buNone/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Musterstadt</a:t>
            </a:r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idx="13" hasCustomPrompt="1"/>
          </p:nvPr>
        </p:nvSpPr>
        <p:spPr>
          <a:xfrm>
            <a:off x="2509537" y="2588052"/>
            <a:ext cx="607589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>
                <a:solidFill>
                  <a:schemeClr val="tx1"/>
                </a:solidFill>
                <a:latin typeface="+mn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Titel und Untertitel der Präsentation</a:t>
            </a:r>
            <a:endParaRPr lang="de-DE" dirty="0"/>
          </a:p>
        </p:txBody>
      </p:sp>
      <p:sp>
        <p:nvSpPr>
          <p:cNvPr id="27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09537" y="2988163"/>
            <a:ext cx="607589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cuscil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modi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cuptatenis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adit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28" name="Inhaltsplatzhalter 2"/>
          <p:cNvSpPr>
            <a:spLocks noGrp="1"/>
          </p:cNvSpPr>
          <p:nvPr>
            <p:ph idx="15" hasCustomPrompt="1"/>
          </p:nvPr>
        </p:nvSpPr>
        <p:spPr>
          <a:xfrm>
            <a:off x="2509536" y="4244732"/>
            <a:ext cx="607589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Dipl.-Päd. Heidemarie </a:t>
            </a:r>
            <a:r>
              <a:rPr kumimoji="0" lang="de-D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Langername</a:t>
            </a:r>
            <a:endParaRPr kumimoji="0" 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46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12089" y="4496963"/>
            <a:ext cx="609148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buNone/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Referentin Presse- und Öffentlichkeitsarbeit</a:t>
            </a:r>
            <a:endParaRPr lang="de-DE" dirty="0"/>
          </a:p>
        </p:txBody>
      </p:sp>
      <p:pic>
        <p:nvPicPr>
          <p:cNvPr id="13" name="Bild 12" descr="vhs_logo_RGB_pos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782" y="404511"/>
            <a:ext cx="2400847" cy="1252545"/>
          </a:xfrm>
          <a:prstGeom prst="rect">
            <a:avLst/>
          </a:prstGeom>
        </p:spPr>
      </p:pic>
      <p:sp>
        <p:nvSpPr>
          <p:cNvPr id="10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27.08.2013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9371" y="1213721"/>
            <a:ext cx="8258327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cum.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8656" y="846258"/>
            <a:ext cx="825904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Überschrift mit Blindtext.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Dolupti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usciae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sumquo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lang="de-DE" dirty="0"/>
          </a:p>
        </p:txBody>
      </p:sp>
      <p:sp>
        <p:nvSpPr>
          <p:cNvPr id="43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506506" y="306417"/>
            <a:ext cx="6171192" cy="369332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non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/>
              </a:defRPr>
            </a:lvl1pPr>
            <a:lvl4pPr>
              <a:buNone/>
              <a:defRPr/>
            </a:lvl4pPr>
          </a:lstStyle>
          <a:p>
            <a:r>
              <a:rPr lang="de-DE" sz="900" dirty="0" smtClean="0">
                <a:solidFill>
                  <a:srgbClr val="00285A"/>
                </a:solidFill>
              </a:rPr>
              <a:t>Titel der Präsentation</a:t>
            </a:r>
          </a:p>
          <a:p>
            <a:r>
              <a:rPr lang="de-DE" sz="900" dirty="0" smtClean="0">
                <a:solidFill>
                  <a:srgbClr val="00285A"/>
                </a:solidFill>
              </a:rPr>
              <a:t>Untertitel der Präsentation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18656" y="2574387"/>
            <a:ext cx="8259042" cy="3561991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Dolupti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usciae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sumquo.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cum. Porerum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liatur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sum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venienestore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pra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sequi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volupta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sus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omnit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niandam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incit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occus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consequo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vel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•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 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optasitat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perio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tem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hario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oditia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qui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aut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repudaest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		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•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 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volorerum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as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possinc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tatemped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minvele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			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•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 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Mienem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aliquis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tiatem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quundia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ipidel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expla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coritiat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lvl="0"/>
            <a:endParaRPr lang="de-DE" dirty="0"/>
          </a:p>
        </p:txBody>
      </p:sp>
      <p:pic>
        <p:nvPicPr>
          <p:cNvPr id="12" name="Bild 11" descr="vhs_logo_RGB_po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  <p:sp>
        <p:nvSpPr>
          <p:cNvPr id="7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27.08.2013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9372" y="1213721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cum.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8656" y="846258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Überschrift mit Blindtext.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Dolupti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usciae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sumquo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418656" y="1809749"/>
            <a:ext cx="8266557" cy="4322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vhs_logo_RGB_po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  <p:sp>
        <p:nvSpPr>
          <p:cNvPr id="6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27.08.2013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idx="11" hasCustomPrompt="1"/>
          </p:nvPr>
        </p:nvSpPr>
        <p:spPr>
          <a:xfrm>
            <a:off x="416687" y="1809749"/>
            <a:ext cx="4035117" cy="4322763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160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Porerum </a:t>
            </a:r>
            <a:r>
              <a:rPr lang="de-DE" dirty="0" err="1" smtClean="0"/>
              <a:t>liatur</a:t>
            </a:r>
            <a:r>
              <a:rPr lang="de-DE" dirty="0" smtClean="0"/>
              <a:t>,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venienestore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pra</a:t>
            </a:r>
            <a:r>
              <a:rPr lang="de-DE" dirty="0" smtClean="0"/>
              <a:t> </a:t>
            </a:r>
            <a:r>
              <a:rPr lang="de-DE" dirty="0" err="1" smtClean="0"/>
              <a:t>sequi</a:t>
            </a:r>
            <a:r>
              <a:rPr lang="de-DE" dirty="0" smtClean="0"/>
              <a:t> </a:t>
            </a:r>
            <a:r>
              <a:rPr lang="de-DE" dirty="0" err="1" smtClean="0"/>
              <a:t>volupta</a:t>
            </a:r>
            <a:r>
              <a:rPr lang="de-DE" dirty="0" smtClean="0"/>
              <a:t> </a:t>
            </a:r>
            <a:r>
              <a:rPr lang="de-DE" dirty="0" err="1" smtClean="0"/>
              <a:t>sus</a:t>
            </a:r>
            <a:r>
              <a:rPr lang="de-DE" dirty="0" smtClean="0"/>
              <a:t>, </a:t>
            </a:r>
            <a:r>
              <a:rPr lang="de-DE" dirty="0" err="1" smtClean="0"/>
              <a:t>omnit</a:t>
            </a:r>
            <a:r>
              <a:rPr lang="de-DE" dirty="0" smtClean="0"/>
              <a:t>, </a:t>
            </a:r>
            <a:r>
              <a:rPr lang="de-DE" dirty="0" err="1" smtClean="0"/>
              <a:t>niandam</a:t>
            </a:r>
            <a:endParaRPr lang="de-DE" dirty="0" smtClean="0"/>
          </a:p>
          <a:p>
            <a:pPr lvl="0"/>
            <a:r>
              <a:rPr lang="de-DE" dirty="0" err="1" smtClean="0"/>
              <a:t>incit</a:t>
            </a:r>
            <a:r>
              <a:rPr lang="de-DE" dirty="0" smtClean="0"/>
              <a:t>, </a:t>
            </a:r>
            <a:r>
              <a:rPr lang="de-DE" dirty="0" err="1" smtClean="0"/>
              <a:t>occus</a:t>
            </a:r>
            <a:r>
              <a:rPr lang="de-DE" dirty="0" smtClean="0"/>
              <a:t>, </a:t>
            </a:r>
            <a:r>
              <a:rPr lang="de-DE" dirty="0" err="1" smtClean="0"/>
              <a:t>consequo</a:t>
            </a:r>
            <a:r>
              <a:rPr lang="de-DE" dirty="0" smtClean="0"/>
              <a:t> </a:t>
            </a:r>
            <a:r>
              <a:rPr lang="de-DE" dirty="0" err="1" smtClean="0"/>
              <a:t>vel</a:t>
            </a:r>
            <a:r>
              <a:rPr lang="de-DE" dirty="0" smtClean="0"/>
              <a:t> </a:t>
            </a:r>
            <a:r>
              <a:rPr lang="de-DE" dirty="0" err="1" smtClean="0"/>
              <a:t>magnimin</a:t>
            </a:r>
            <a:endParaRPr lang="de-DE" dirty="0" smtClean="0"/>
          </a:p>
          <a:p>
            <a:pPr lvl="0"/>
            <a:r>
              <a:rPr lang="de-DE" dirty="0" err="1" smtClean="0"/>
              <a:t>consequas</a:t>
            </a:r>
            <a:r>
              <a:rPr lang="de-DE" dirty="0" smtClean="0"/>
              <a:t> </a:t>
            </a:r>
            <a:r>
              <a:rPr lang="de-DE" dirty="0" err="1" smtClean="0"/>
              <a:t>eum</a:t>
            </a:r>
            <a:r>
              <a:rPr lang="de-DE" dirty="0" smtClean="0"/>
              <a:t> </a:t>
            </a:r>
            <a:r>
              <a:rPr lang="de-DE" dirty="0" err="1" smtClean="0"/>
              <a:t>exere</a:t>
            </a:r>
            <a:r>
              <a:rPr lang="de-DE" dirty="0" smtClean="0"/>
              <a:t> </a:t>
            </a:r>
            <a:r>
              <a:rPr lang="de-DE" dirty="0" err="1" smtClean="0"/>
              <a:t>poritat</a:t>
            </a:r>
            <a:r>
              <a:rPr lang="de-DE" dirty="0" smtClean="0"/>
              <a:t> </a:t>
            </a:r>
            <a:r>
              <a:rPr lang="de-DE" dirty="0" err="1" smtClean="0"/>
              <a:t>ionsequ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iandicimpos</a:t>
            </a:r>
            <a:r>
              <a:rPr lang="de-DE" dirty="0" smtClean="0"/>
              <a:t> </a:t>
            </a:r>
            <a:r>
              <a:rPr lang="de-DE" dirty="0" err="1" smtClean="0"/>
              <a:t>ducillo</a:t>
            </a:r>
            <a:r>
              <a:rPr lang="de-DE" dirty="0" smtClean="0"/>
              <a:t> </a:t>
            </a:r>
            <a:r>
              <a:rPr lang="de-DE" dirty="0" err="1" smtClean="0"/>
              <a:t>dolupta</a:t>
            </a:r>
            <a:r>
              <a:rPr lang="de-DE" dirty="0" smtClean="0"/>
              <a:t> quo cum </a:t>
            </a:r>
          </a:p>
          <a:p>
            <a:pPr lvl="0"/>
            <a:r>
              <a:rPr lang="de-DE" dirty="0" err="1" smtClean="0"/>
              <a:t>quam</a:t>
            </a:r>
            <a:r>
              <a:rPr lang="de-DE" dirty="0" smtClean="0"/>
              <a:t>, a cum es con </a:t>
            </a:r>
            <a:r>
              <a:rPr lang="de-DE" dirty="0" err="1" smtClean="0"/>
              <a:t>etur</a:t>
            </a:r>
            <a:r>
              <a:rPr lang="de-DE" dirty="0" smtClean="0"/>
              <a:t> </a:t>
            </a:r>
            <a:r>
              <a:rPr lang="de-DE" dirty="0" err="1" smtClean="0"/>
              <a:t>aut</a:t>
            </a:r>
            <a:r>
              <a:rPr lang="de-DE" dirty="0" smtClean="0"/>
              <a:t> </a:t>
            </a:r>
            <a:r>
              <a:rPr lang="de-DE" dirty="0" err="1" smtClean="0"/>
              <a:t>aut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quatem</a:t>
            </a:r>
            <a:r>
              <a:rPr lang="de-DE" dirty="0" smtClean="0"/>
              <a:t> </a:t>
            </a:r>
            <a:r>
              <a:rPr lang="de-DE" dirty="0" err="1" smtClean="0"/>
              <a:t>nia</a:t>
            </a:r>
            <a:r>
              <a:rPr lang="de-DE" dirty="0" smtClean="0"/>
              <a:t> </a:t>
            </a:r>
            <a:r>
              <a:rPr lang="de-DE" dirty="0" err="1" smtClean="0"/>
              <a:t>vent</a:t>
            </a:r>
            <a:r>
              <a:rPr lang="de-DE" dirty="0" smtClean="0"/>
              <a:t> </a:t>
            </a:r>
            <a:r>
              <a:rPr lang="de-DE" dirty="0" err="1" smtClean="0"/>
              <a:t>plicit</a:t>
            </a:r>
            <a:r>
              <a:rPr lang="de-DE" dirty="0" smtClean="0"/>
              <a:t> </a:t>
            </a:r>
            <a:r>
              <a:rPr lang="de-DE" dirty="0" err="1" smtClean="0"/>
              <a:t>quae</a:t>
            </a:r>
            <a:r>
              <a:rPr lang="de-DE" dirty="0" smtClean="0"/>
              <a:t> </a:t>
            </a:r>
            <a:r>
              <a:rPr lang="de-DE" dirty="0" err="1" smtClean="0"/>
              <a:t>acero</a:t>
            </a:r>
            <a:r>
              <a:rPr lang="de-DE" dirty="0" smtClean="0"/>
              <a:t> et </a:t>
            </a:r>
          </a:p>
          <a:p>
            <a:pPr lvl="0"/>
            <a:r>
              <a:rPr lang="de-DE" dirty="0" err="1" smtClean="0"/>
              <a:t>autet</a:t>
            </a:r>
            <a:r>
              <a:rPr lang="de-DE" dirty="0" smtClean="0"/>
              <a:t> </a:t>
            </a:r>
            <a:r>
              <a:rPr lang="de-DE" dirty="0" err="1" smtClean="0"/>
              <a:t>faciis</a:t>
            </a:r>
            <a:r>
              <a:rPr lang="de-DE" dirty="0" smtClean="0"/>
              <a:t> </a:t>
            </a:r>
            <a:r>
              <a:rPr lang="de-DE" dirty="0" err="1" smtClean="0"/>
              <a:t>eost</a:t>
            </a:r>
            <a:r>
              <a:rPr lang="de-DE" dirty="0" smtClean="0"/>
              <a:t> </a:t>
            </a:r>
            <a:r>
              <a:rPr lang="de-DE" dirty="0" err="1" smtClean="0"/>
              <a:t>dollor</a:t>
            </a:r>
            <a:r>
              <a:rPr lang="de-DE" dirty="0" smtClean="0"/>
              <a:t> </a:t>
            </a:r>
            <a:r>
              <a:rPr lang="de-DE" dirty="0" err="1" smtClean="0"/>
              <a:t>sunt</a:t>
            </a:r>
            <a:r>
              <a:rPr lang="de-DE" dirty="0" smtClean="0"/>
              <a:t> </a:t>
            </a:r>
            <a:r>
              <a:rPr lang="de-DE" dirty="0" err="1" smtClean="0"/>
              <a:t>labor</a:t>
            </a:r>
            <a:r>
              <a:rPr lang="de-DE" dirty="0" smtClean="0"/>
              <a:t> </a:t>
            </a:r>
            <a:r>
              <a:rPr lang="de-DE" dirty="0" err="1" smtClean="0"/>
              <a:t>re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corepro</a:t>
            </a:r>
            <a:r>
              <a:rPr lang="de-DE" dirty="0" smtClean="0"/>
              <a:t> </a:t>
            </a:r>
            <a:r>
              <a:rPr lang="de-DE" dirty="0" err="1" smtClean="0"/>
              <a:t>tet</a:t>
            </a:r>
            <a:r>
              <a:rPr lang="de-DE" dirty="0" smtClean="0"/>
              <a:t> </a:t>
            </a:r>
            <a:r>
              <a:rPr lang="de-DE" dirty="0" err="1" smtClean="0"/>
              <a:t>pa</a:t>
            </a:r>
            <a:r>
              <a:rPr lang="de-DE" dirty="0" smtClean="0"/>
              <a:t> de </a:t>
            </a:r>
            <a:r>
              <a:rPr lang="de-DE" dirty="0" err="1" smtClean="0"/>
              <a:t>sita</a:t>
            </a:r>
            <a:r>
              <a:rPr lang="de-DE" dirty="0" smtClean="0"/>
              <a:t> </a:t>
            </a:r>
            <a:r>
              <a:rPr lang="de-DE" dirty="0" err="1" smtClean="0"/>
              <a:t>verum</a:t>
            </a:r>
            <a:r>
              <a:rPr lang="de-DE" dirty="0" smtClean="0"/>
              <a:t> </a:t>
            </a:r>
            <a:r>
              <a:rPr lang="de-DE" dirty="0" err="1" smtClean="0"/>
              <a:t>autatem</a:t>
            </a:r>
            <a:r>
              <a:rPr lang="de-DE" dirty="0" smtClean="0"/>
              <a:t> et </a:t>
            </a:r>
          </a:p>
          <a:p>
            <a:pPr lvl="0"/>
            <a:r>
              <a:rPr lang="de-DE" dirty="0" err="1" smtClean="0"/>
              <a:t>fuga</a:t>
            </a:r>
            <a:r>
              <a:rPr lang="de-DE" dirty="0" smtClean="0"/>
              <a:t>. </a:t>
            </a:r>
          </a:p>
          <a:p>
            <a:pPr lvl="0"/>
            <a:endParaRPr lang="de-DE" dirty="0"/>
          </a:p>
        </p:txBody>
      </p:sp>
      <p:sp>
        <p:nvSpPr>
          <p:cNvPr id="22" name="Bildplatzhalter 2"/>
          <p:cNvSpPr>
            <a:spLocks noGrp="1"/>
          </p:cNvSpPr>
          <p:nvPr>
            <p:ph type="pic" idx="1"/>
          </p:nvPr>
        </p:nvSpPr>
        <p:spPr>
          <a:xfrm>
            <a:off x="4648200" y="1809750"/>
            <a:ext cx="4037012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9372" y="1213721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cum.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0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18656" y="846258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Überschrift mit Blindtext.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Dolupti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usciae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sumquo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lang="de-DE" dirty="0"/>
          </a:p>
        </p:txBody>
      </p:sp>
      <p:pic>
        <p:nvPicPr>
          <p:cNvPr id="7" name="Bild 6" descr="vhs_logo_RGB_po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  <p:sp>
        <p:nvSpPr>
          <p:cNvPr id="8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27.08.2013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platzhalter 31"/>
          <p:cNvSpPr>
            <a:spLocks noGrp="1"/>
          </p:cNvSpPr>
          <p:nvPr>
            <p:ph type="title"/>
          </p:nvPr>
        </p:nvSpPr>
        <p:spPr>
          <a:xfrm>
            <a:off x="2500588" y="640251"/>
            <a:ext cx="1525478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Titel der Präsentation</a:t>
            </a:r>
            <a:b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</a:b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Untertitel der Präsentation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481468" y="6162479"/>
            <a:ext cx="605006" cy="357166"/>
          </a:xfrm>
          <a:prstGeom prst="rect">
            <a:avLst/>
          </a:prstGeom>
          <a:noFill/>
        </p:spPr>
        <p:txBody>
          <a:bodyPr wrap="square" lIns="0" tIns="0" rIns="144000" bIns="0" rtlCol="0" anchor="ctr" anchorCtr="0">
            <a:noAutofit/>
          </a:bodyPr>
          <a:lstStyle/>
          <a:p>
            <a:pPr algn="r"/>
            <a:fld id="{8353D398-E520-4687-8C06-4B91E6DFDA10}" type="slidenum">
              <a:rPr lang="de-DE"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27.08.2013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1" r:id="rId5"/>
  </p:sldLayoutIdLst>
  <p:timing>
    <p:tnLst>
      <p:par>
        <p:cTn id="1" dur="indefinite" restart="never" nodeType="tmRoot"/>
      </p:par>
    </p:tnLst>
  </p:timing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kumimoji="0" lang="de-DE" sz="4400" b="0" i="0" u="none" strike="noStrike" kern="1200" cap="none" spc="0" normalizeH="0" baseline="0" noProof="0">
          <a:ln>
            <a:noFill/>
          </a:ln>
          <a:solidFill>
            <a:srgbClr val="00285A"/>
          </a:solidFill>
          <a:effectLst/>
          <a:uLnTx/>
          <a:uFillTx/>
          <a:latin typeface="+mj-lt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uenservicestelle-cham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im </a:t>
            </a:r>
            <a:r>
              <a:rPr lang="de-DE" dirty="0" smtClean="0"/>
              <a:t>Landkreis </a:t>
            </a:r>
            <a:r>
              <a:rPr lang="de-DE" dirty="0" smtClean="0"/>
              <a:t>Cham e. V.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 smtClean="0"/>
              <a:t>Netzwerk für Ein-Eltern-Familien im LK Cham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>
          <a:xfrm>
            <a:off x="2509537" y="2988163"/>
            <a:ext cx="6075894" cy="707886"/>
          </a:xfrm>
        </p:spPr>
        <p:txBody>
          <a:bodyPr/>
          <a:lstStyle/>
          <a:p>
            <a:endParaRPr lang="de-DE" dirty="0"/>
          </a:p>
          <a:p>
            <a:r>
              <a:rPr lang="de-DE" dirty="0" smtClean="0"/>
              <a:t>Wegweiser für Alleinerziehende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 smtClean="0"/>
              <a:t>Alfons Klostermeier-Stahlmann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30.10.2019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e-DE" b="1" dirty="0" smtClean="0"/>
              <a:t>Tätigkeitsfelder Volkshochschule im LK Cham e. V.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18656" y="1613831"/>
            <a:ext cx="8259042" cy="409342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 smtClean="0"/>
              <a:t>Klassische Erwachsenenbildung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Integration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Projekte national/international (z. B. ESF, Interreg, Erasmus, …)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Maßnahmen für Jobcenter und Agentur für Arbeit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 smtClean="0"/>
              <a:t>Berufsfachschule für Altenpflege (Bad Kötzting)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Berufsfachschule für Altenpflegehilfe (Bad Kötzting)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Berufsfachschule für Physiotherapie (Cham)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Berufsfachschule für Kinderpflege (Furth i. W.)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Fachakademie für Sozialpädagogik (Furth i. W.)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 smtClean="0"/>
              <a:t>Tourismusakademie Ostbayern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Gesundheitsakademie Ostbayern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30.10.2019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9371" y="1213721"/>
            <a:ext cx="8258327" cy="707886"/>
          </a:xfrm>
        </p:spPr>
        <p:txBody>
          <a:bodyPr/>
          <a:lstStyle/>
          <a:p>
            <a:pPr algn="ctr"/>
            <a:r>
              <a:rPr lang="de-DE" dirty="0" smtClean="0"/>
              <a:t>Unterstützung von Alleinerziehenden und langzeitarbeitslosen Frauen</a:t>
            </a:r>
          </a:p>
          <a:p>
            <a:pPr algn="ctr"/>
            <a:r>
              <a:rPr lang="de-DE" i="1" dirty="0" smtClean="0"/>
              <a:t>Netzwerk für Ein-Eltern-Familien im LK Cham</a:t>
            </a:r>
            <a:endParaRPr lang="de-DE" i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e-DE" b="1" dirty="0" smtClean="0"/>
              <a:t>Zielgruppenspezifische Angebote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18656" y="1981295"/>
            <a:ext cx="8259042" cy="4573560"/>
          </a:xfrm>
        </p:spPr>
        <p:txBody>
          <a:bodyPr/>
          <a:lstStyle/>
          <a:p>
            <a:endParaRPr lang="de-DE" dirty="0" smtClean="0"/>
          </a:p>
          <a:p>
            <a:pPr marL="342900" indent="-342900">
              <a:buFontTx/>
              <a:buChar char="-"/>
            </a:pPr>
            <a:r>
              <a:rPr lang="de-DE" dirty="0" smtClean="0"/>
              <a:t>Qualifizierungs- und Coachingangebote seit über 20 Jahren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 smtClean="0"/>
              <a:t>Netzwerk für Alleinerziehende im Landkreis Cham (2011 – 2013 ESF Bund)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 smtClean="0"/>
              <a:t>Frauen-Servicestelle Landkreis Cham (seit 2016, ESF Bayern)</a:t>
            </a:r>
          </a:p>
          <a:p>
            <a:r>
              <a:rPr lang="de-DE" dirty="0" smtClean="0"/>
              <a:t>      </a:t>
            </a:r>
          </a:p>
          <a:p>
            <a:r>
              <a:rPr lang="de-DE" dirty="0" smtClean="0"/>
              <a:t>	</a:t>
            </a:r>
            <a:endParaRPr lang="de-DE" dirty="0"/>
          </a:p>
          <a:p>
            <a:pPr marL="342900" indent="-342900">
              <a:buFontTx/>
              <a:buChar char="-"/>
            </a:pPr>
            <a:endParaRPr lang="de-DE" dirty="0" smtClean="0"/>
          </a:p>
          <a:p>
            <a:pPr marL="1085850" lvl="1" indent="-342900">
              <a:buFontTx/>
              <a:buChar char="-"/>
            </a:pPr>
            <a:r>
              <a:rPr lang="de-DE" sz="1600" i="1" dirty="0" smtClean="0"/>
              <a:t>Coaching, Beratung und Qualifizierung von (primär) Frauen in der Phase der Berufsorientierung bzw. –</a:t>
            </a:r>
            <a:r>
              <a:rPr lang="de-DE" sz="1600" i="1" dirty="0" err="1" smtClean="0"/>
              <a:t>rückkehr</a:t>
            </a:r>
            <a:r>
              <a:rPr lang="de-DE" sz="1600" i="1" dirty="0"/>
              <a:t> </a:t>
            </a:r>
            <a:r>
              <a:rPr lang="de-DE" sz="1600" i="1" dirty="0" smtClean="0"/>
              <a:t>oder zur Verbesserung ihrer aktuellen Beschäftigungssituation, … </a:t>
            </a:r>
          </a:p>
          <a:p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30.10.2019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216" y="4268075"/>
            <a:ext cx="1815523" cy="7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e-DE" i="1" dirty="0" smtClean="0"/>
              <a:t>… eine niedrigschwellige Arbeitshilfe</a:t>
            </a:r>
            <a:endParaRPr lang="de-DE" i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e-DE" dirty="0" smtClean="0"/>
              <a:t>Wegweiser für Alleinerziehende im Landkreis Cham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18656" y="1809135"/>
            <a:ext cx="8259042" cy="452431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 smtClean="0"/>
              <a:t>Erstmals erstellt im Jahr 2011 im Rahmen des Netzwerkes für Alleinerziehende 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Stetig aktualisiert im Rahmen der Frauen-Servicestelle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Druckversion und unter </a:t>
            </a:r>
            <a:r>
              <a:rPr lang="de-DE" dirty="0" smtClean="0">
                <a:hlinkClick r:id="rId2"/>
              </a:rPr>
              <a:t>www.frauenservicestelle-cham.de</a:t>
            </a:r>
            <a:r>
              <a:rPr lang="de-DE" dirty="0" smtClean="0"/>
              <a:t> </a:t>
            </a:r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 smtClean="0"/>
              <a:t>Inhaltsverzeichnis:</a:t>
            </a:r>
          </a:p>
          <a:p>
            <a:pPr marL="1085850" lvl="1" indent="-342900">
              <a:buFontTx/>
              <a:buChar char="-"/>
            </a:pPr>
            <a:r>
              <a:rPr lang="de-DE" sz="2000" dirty="0" smtClean="0"/>
              <a:t>Finanzielle und materielle Hilfen</a:t>
            </a:r>
          </a:p>
          <a:p>
            <a:pPr marL="1085850" lvl="1" indent="-342900">
              <a:buFontTx/>
              <a:buChar char="-"/>
            </a:pPr>
            <a:r>
              <a:rPr lang="de-DE" sz="2000" dirty="0" smtClean="0"/>
              <a:t>Kinderbetreuung</a:t>
            </a:r>
          </a:p>
          <a:p>
            <a:pPr marL="1085850" lvl="1" indent="-342900">
              <a:buFontTx/>
              <a:buChar char="-"/>
            </a:pPr>
            <a:r>
              <a:rPr lang="de-DE" sz="2000" dirty="0" smtClean="0"/>
              <a:t>Hilfe in besonderen Problemsituationen</a:t>
            </a:r>
          </a:p>
          <a:p>
            <a:pPr marL="1085850" lvl="1" indent="-342900">
              <a:buFontTx/>
              <a:buChar char="-"/>
            </a:pPr>
            <a:r>
              <a:rPr lang="de-DE" sz="2000" dirty="0" smtClean="0"/>
              <a:t>Hilfe in Notsituationen</a:t>
            </a:r>
          </a:p>
          <a:p>
            <a:pPr marL="1085850" lvl="1" indent="-342900">
              <a:buFontTx/>
              <a:buChar char="-"/>
            </a:pPr>
            <a:r>
              <a:rPr lang="de-DE" sz="2000" dirty="0" smtClean="0"/>
              <a:t>Bildung / Weiterbildung</a:t>
            </a:r>
          </a:p>
          <a:p>
            <a:pPr marL="1085850" lvl="1" indent="-342900">
              <a:buFontTx/>
              <a:buChar char="-"/>
            </a:pPr>
            <a:r>
              <a:rPr lang="de-DE" sz="2000" dirty="0" smtClean="0"/>
              <a:t>Migration</a:t>
            </a:r>
          </a:p>
          <a:p>
            <a:pPr marL="1085850" lvl="1" indent="-342900">
              <a:buFontTx/>
              <a:buChar char="-"/>
            </a:pPr>
            <a:r>
              <a:rPr lang="de-DE" sz="2000" dirty="0" smtClean="0"/>
              <a:t>Hilfreiche Links und Kontaktstellen</a:t>
            </a:r>
            <a:endParaRPr lang="de-DE" sz="2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30.10.2019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0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30245" y="3156155"/>
            <a:ext cx="259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Herzlichen Dank für </a:t>
            </a:r>
          </a:p>
          <a:p>
            <a:r>
              <a:rPr lang="de-DE" sz="2000" dirty="0" smtClean="0"/>
              <a:t>Ihre Aufmerksamkeit!</a:t>
            </a:r>
          </a:p>
          <a:p>
            <a:r>
              <a:rPr lang="de-DE" sz="2000" dirty="0" smtClean="0"/>
              <a:t>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hs_PPT-Muster">
  <a:themeElements>
    <a:clrScheme name="Benutzerdefiniert 8">
      <a:dk1>
        <a:srgbClr val="00285A"/>
      </a:dk1>
      <a:lt1>
        <a:srgbClr val="B3BFCE"/>
      </a:lt1>
      <a:dk2>
        <a:srgbClr val="667E9C"/>
      </a:dk2>
      <a:lt2>
        <a:srgbClr val="FFFFFF"/>
      </a:lt2>
      <a:accent1>
        <a:srgbClr val="FAB90F"/>
      </a:accent1>
      <a:accent2>
        <a:srgbClr val="EB6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vhs_PPT-Muster</Template>
  <TotalTime>0</TotalTime>
  <Words>207</Words>
  <Application>Microsoft Office PowerPoint</Application>
  <PresentationFormat>Bildschirmpräsentation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Arial Bold</vt:lpstr>
      <vt:lpstr>Calibri</vt:lpstr>
      <vt:lpstr>vhs_PPT-Muster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Sascha Leitermann</dc:creator>
  <cp:lastModifiedBy>Alfons Klostermeier</cp:lastModifiedBy>
  <cp:revision>14</cp:revision>
  <cp:lastPrinted>2019-10-28T07:53:00Z</cp:lastPrinted>
  <dcterms:created xsi:type="dcterms:W3CDTF">2014-09-12T07:49:42Z</dcterms:created>
  <dcterms:modified xsi:type="dcterms:W3CDTF">2019-10-28T07:57:06Z</dcterms:modified>
</cp:coreProperties>
</file>