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62D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5" d="100"/>
          <a:sy n="85" d="100"/>
        </p:scale>
        <p:origin x="-8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5.jpg"/></Relationships>
</file>

<file path=ppt/diagrams/_rels/drawing3.xml.rels><?xml version="1.0" encoding="UTF-8" standalone="yes"?>
<Relationships xmlns="http://schemas.openxmlformats.org/package/2006/relationships"><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D7C75C-206D-4389-A4F4-3E1D224073AC}"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e-DE"/>
        </a:p>
      </dgm:t>
    </dgm:pt>
    <dgm:pt modelId="{402FC643-740A-48E9-A1A6-C9E03DBA540C}">
      <dgm:prSet phldrT="[Text]" custT="1"/>
      <dgm:spPr>
        <a:solidFill>
          <a:schemeClr val="bg1">
            <a:lumMod val="50000"/>
          </a:schemeClr>
        </a:solidFill>
      </dgm:spPr>
      <dgm:t>
        <a:bodyPr/>
        <a:lstStyle/>
        <a:p>
          <a:r>
            <a:rPr lang="de-DE" sz="1200" b="1" dirty="0"/>
            <a:t>Übernahme aus Arbeits-vermittlung Jobcenter</a:t>
          </a:r>
        </a:p>
      </dgm:t>
    </dgm:pt>
    <dgm:pt modelId="{6B1A7314-7AF5-4AF0-9E6B-212E3DB556FB}" type="parTrans" cxnId="{E1206C17-F951-477F-8DDB-09FF076BC36F}">
      <dgm:prSet/>
      <dgm:spPr/>
      <dgm:t>
        <a:bodyPr/>
        <a:lstStyle/>
        <a:p>
          <a:endParaRPr lang="de-DE"/>
        </a:p>
      </dgm:t>
    </dgm:pt>
    <dgm:pt modelId="{BDF177FE-F458-4A6A-8DB3-C407A0640ED3}" type="sibTrans" cxnId="{E1206C17-F951-477F-8DDB-09FF076BC36F}">
      <dgm:prSet custT="1"/>
      <dgm:spPr>
        <a:solidFill>
          <a:schemeClr val="bg1">
            <a:lumMod val="75000"/>
          </a:schemeClr>
        </a:solidFill>
      </dgm:spPr>
      <dgm:t>
        <a:bodyPr/>
        <a:lstStyle/>
        <a:p>
          <a:r>
            <a:rPr lang="de-DE" sz="1400" b="1" dirty="0"/>
            <a:t>Empfehlung durch den Sozialen Dienst</a:t>
          </a:r>
        </a:p>
      </dgm:t>
    </dgm:pt>
    <dgm:pt modelId="{050D49C8-E481-47D4-BCA5-D4795CDC7E5A}">
      <dgm:prSet phldrT="[Text]" custT="1"/>
      <dgm:spPr>
        <a:solidFill>
          <a:schemeClr val="tx1">
            <a:lumMod val="65000"/>
            <a:lumOff val="35000"/>
          </a:schemeClr>
        </a:solidFill>
      </dgm:spPr>
      <dgm:t>
        <a:bodyPr/>
        <a:lstStyle/>
        <a:p>
          <a:r>
            <a:rPr lang="de-DE" sz="1200" b="1" dirty="0"/>
            <a:t>Kontakt zu Netzwerk-partnern </a:t>
          </a:r>
        </a:p>
      </dgm:t>
    </dgm:pt>
    <dgm:pt modelId="{359B084C-08DE-4F91-B01C-0AC7AFBA5A1A}" type="parTrans" cxnId="{3B46F988-0C70-400B-8B04-9CA2397C4057}">
      <dgm:prSet/>
      <dgm:spPr/>
      <dgm:t>
        <a:bodyPr/>
        <a:lstStyle/>
        <a:p>
          <a:endParaRPr lang="de-DE"/>
        </a:p>
      </dgm:t>
    </dgm:pt>
    <dgm:pt modelId="{BD3509CF-21B9-413B-AE2F-A1F20A199385}" type="sibTrans" cxnId="{3B46F988-0C70-400B-8B04-9CA2397C4057}">
      <dgm:prSet/>
      <dgm:spPr>
        <a:solidFill>
          <a:schemeClr val="tx1">
            <a:lumMod val="65000"/>
            <a:lumOff val="35000"/>
          </a:schemeClr>
        </a:solidFill>
      </dgm:spPr>
      <dgm:t>
        <a:bodyPr/>
        <a:lstStyle/>
        <a:p>
          <a:r>
            <a:rPr lang="de-DE" b="1" dirty="0"/>
            <a:t>Familienbüros</a:t>
          </a:r>
        </a:p>
      </dgm:t>
    </dgm:pt>
    <dgm:pt modelId="{E625DA2A-55AE-47C2-9899-B8A1DD52C969}">
      <dgm:prSet phldrT="[Text]" custT="1"/>
      <dgm:spPr/>
      <dgm:t>
        <a:bodyPr/>
        <a:lstStyle/>
        <a:p>
          <a:pPr algn="l"/>
          <a:endParaRPr lang="de-DE" sz="2000" b="1" dirty="0"/>
        </a:p>
      </dgm:t>
    </dgm:pt>
    <dgm:pt modelId="{5070DF89-9D11-4B1F-838A-6FF82E5D4934}" type="parTrans" cxnId="{758BD339-0094-4C25-9E4C-C4F769CBA564}">
      <dgm:prSet/>
      <dgm:spPr/>
      <dgm:t>
        <a:bodyPr/>
        <a:lstStyle/>
        <a:p>
          <a:endParaRPr lang="de-DE"/>
        </a:p>
      </dgm:t>
    </dgm:pt>
    <dgm:pt modelId="{5D90B95E-7709-4F35-A1A0-8F45FFAC400D}" type="sibTrans" cxnId="{758BD339-0094-4C25-9E4C-C4F769CBA564}">
      <dgm:prSet/>
      <dgm:spPr/>
      <dgm:t>
        <a:bodyPr/>
        <a:lstStyle/>
        <a:p>
          <a:endParaRPr lang="de-DE"/>
        </a:p>
      </dgm:t>
    </dgm:pt>
    <dgm:pt modelId="{21896546-CF8B-4B22-9178-A568CD31E62C}">
      <dgm:prSet phldrT="[Text]" custT="1"/>
      <dgm:spPr>
        <a:solidFill>
          <a:schemeClr val="tx1">
            <a:lumMod val="65000"/>
            <a:lumOff val="35000"/>
          </a:schemeClr>
        </a:solidFill>
      </dgm:spPr>
      <dgm:t>
        <a:bodyPr/>
        <a:lstStyle/>
        <a:p>
          <a:r>
            <a:rPr lang="de-DE" sz="1100" b="1" dirty="0"/>
            <a:t>Kommunale Einrichtungen</a:t>
          </a:r>
        </a:p>
        <a:p>
          <a:endParaRPr lang="de-DE" sz="1100" b="1" dirty="0"/>
        </a:p>
        <a:p>
          <a:r>
            <a:rPr lang="de-DE" sz="1100" b="1" dirty="0"/>
            <a:t> soziale Abteilungen</a:t>
          </a:r>
        </a:p>
      </dgm:t>
    </dgm:pt>
    <dgm:pt modelId="{524C7A41-BE36-4A6F-8006-55F92ACB5FA1}" type="parTrans" cxnId="{0C8C4AF1-1F77-4CD1-B173-C9538AE53524}">
      <dgm:prSet/>
      <dgm:spPr/>
      <dgm:t>
        <a:bodyPr/>
        <a:lstStyle/>
        <a:p>
          <a:endParaRPr lang="de-DE"/>
        </a:p>
      </dgm:t>
    </dgm:pt>
    <dgm:pt modelId="{92601346-A0AD-4B36-BB3D-9B139C8D58A9}" type="sibTrans" cxnId="{0C8C4AF1-1F77-4CD1-B173-C9538AE53524}">
      <dgm:prSet custT="1"/>
      <dgm:spPr>
        <a:solidFill>
          <a:schemeClr val="tx1">
            <a:lumMod val="65000"/>
            <a:lumOff val="35000"/>
          </a:schemeClr>
        </a:solidFill>
      </dgm:spPr>
      <dgm:t>
        <a:bodyPr/>
        <a:lstStyle/>
        <a:p>
          <a:r>
            <a:rPr lang="de-DE" sz="1200" b="1" dirty="0"/>
            <a:t>Beratungs-stellen</a:t>
          </a:r>
        </a:p>
      </dgm:t>
    </dgm:pt>
    <dgm:pt modelId="{C942C199-15F8-40AC-82B2-34962C37F069}">
      <dgm:prSet custT="1"/>
      <dgm:spPr>
        <a:solidFill>
          <a:schemeClr val="tx1">
            <a:lumMod val="65000"/>
            <a:lumOff val="35000"/>
          </a:schemeClr>
        </a:solidFill>
      </dgm:spPr>
      <dgm:t>
        <a:bodyPr/>
        <a:lstStyle/>
        <a:p>
          <a:r>
            <a:rPr lang="de-DE" sz="1200" b="1" dirty="0"/>
            <a:t>BSD</a:t>
          </a:r>
        </a:p>
      </dgm:t>
    </dgm:pt>
    <dgm:pt modelId="{6BD1A0B0-8045-4079-B558-F647ABF45E86}" type="parTrans" cxnId="{B08249B5-F900-4F24-BD80-2DA2E8A20E65}">
      <dgm:prSet/>
      <dgm:spPr/>
      <dgm:t>
        <a:bodyPr/>
        <a:lstStyle/>
        <a:p>
          <a:endParaRPr lang="de-DE"/>
        </a:p>
      </dgm:t>
    </dgm:pt>
    <dgm:pt modelId="{F9F1FB77-F93C-4B35-B158-D2521514491A}" type="sibTrans" cxnId="{B08249B5-F900-4F24-BD80-2DA2E8A20E65}">
      <dgm:prSet custT="1"/>
      <dgm:spPr>
        <a:solidFill>
          <a:schemeClr val="tx1">
            <a:lumMod val="65000"/>
            <a:lumOff val="35000"/>
          </a:schemeClr>
        </a:solidFill>
      </dgm:spPr>
      <dgm:t>
        <a:bodyPr/>
        <a:lstStyle/>
        <a:p>
          <a:r>
            <a:rPr lang="de-DE" sz="1200" b="1" dirty="0" err="1"/>
            <a:t>Koki</a:t>
          </a:r>
          <a:endParaRPr lang="de-DE" sz="1200" b="1" dirty="0"/>
        </a:p>
      </dgm:t>
    </dgm:pt>
    <dgm:pt modelId="{586E5FD3-55C2-4343-B304-9599995FB870}" type="pres">
      <dgm:prSet presAssocID="{B0D7C75C-206D-4389-A4F4-3E1D224073AC}" presName="Name0" presStyleCnt="0">
        <dgm:presLayoutVars>
          <dgm:chMax/>
          <dgm:chPref/>
          <dgm:dir/>
          <dgm:animLvl val="lvl"/>
        </dgm:presLayoutVars>
      </dgm:prSet>
      <dgm:spPr/>
      <dgm:t>
        <a:bodyPr/>
        <a:lstStyle/>
        <a:p>
          <a:endParaRPr lang="de-DE"/>
        </a:p>
      </dgm:t>
    </dgm:pt>
    <dgm:pt modelId="{1DCA0542-5C04-40BC-8F2B-C320D85C8385}" type="pres">
      <dgm:prSet presAssocID="{402FC643-740A-48E9-A1A6-C9E03DBA540C}" presName="composite" presStyleCnt="0"/>
      <dgm:spPr/>
    </dgm:pt>
    <dgm:pt modelId="{86D67FC7-80FA-4E44-89E9-635EFBEC3AE8}" type="pres">
      <dgm:prSet presAssocID="{402FC643-740A-48E9-A1A6-C9E03DBA540C}" presName="Parent1" presStyleLbl="node1" presStyleIdx="0" presStyleCnt="8" custLinFactX="-62451" custLinFactNeighborX="-100000" custLinFactNeighborY="47394">
        <dgm:presLayoutVars>
          <dgm:chMax val="1"/>
          <dgm:chPref val="1"/>
          <dgm:bulletEnabled val="1"/>
        </dgm:presLayoutVars>
      </dgm:prSet>
      <dgm:spPr/>
      <dgm:t>
        <a:bodyPr/>
        <a:lstStyle/>
        <a:p>
          <a:endParaRPr lang="de-DE"/>
        </a:p>
      </dgm:t>
    </dgm:pt>
    <dgm:pt modelId="{890AEABC-FB3B-4E63-BB73-9405AE094881}" type="pres">
      <dgm:prSet presAssocID="{402FC643-740A-48E9-A1A6-C9E03DBA540C}" presName="Childtext1" presStyleLbl="revTx" presStyleIdx="0" presStyleCnt="4">
        <dgm:presLayoutVars>
          <dgm:chMax val="0"/>
          <dgm:chPref val="0"/>
          <dgm:bulletEnabled val="1"/>
        </dgm:presLayoutVars>
      </dgm:prSet>
      <dgm:spPr/>
    </dgm:pt>
    <dgm:pt modelId="{F318262D-5102-4417-8FF6-263A148E6FD3}" type="pres">
      <dgm:prSet presAssocID="{402FC643-740A-48E9-A1A6-C9E03DBA540C}" presName="BalanceSpacing" presStyleCnt="0"/>
      <dgm:spPr/>
    </dgm:pt>
    <dgm:pt modelId="{C15AB467-4682-4DEE-AB4C-25510F712743}" type="pres">
      <dgm:prSet presAssocID="{402FC643-740A-48E9-A1A6-C9E03DBA540C}" presName="BalanceSpacing1" presStyleCnt="0"/>
      <dgm:spPr/>
    </dgm:pt>
    <dgm:pt modelId="{3B4CCF6B-1940-4E9A-8173-9A89DF30336C}" type="pres">
      <dgm:prSet presAssocID="{BDF177FE-F458-4A6A-8DB3-C407A0640ED3}" presName="Accent1Text" presStyleLbl="node1" presStyleIdx="1" presStyleCnt="8" custLinFactNeighborX="54722" custLinFactNeighborY="47394"/>
      <dgm:spPr/>
      <dgm:t>
        <a:bodyPr/>
        <a:lstStyle/>
        <a:p>
          <a:endParaRPr lang="de-DE"/>
        </a:p>
      </dgm:t>
    </dgm:pt>
    <dgm:pt modelId="{8B3141B3-9066-4E38-A43A-9BD8D6098704}" type="pres">
      <dgm:prSet presAssocID="{BDF177FE-F458-4A6A-8DB3-C407A0640ED3}" presName="spaceBetweenRectangles" presStyleCnt="0"/>
      <dgm:spPr/>
    </dgm:pt>
    <dgm:pt modelId="{5FAAA9B7-DCCB-4600-A60A-6D7364806F6B}" type="pres">
      <dgm:prSet presAssocID="{050D49C8-E481-47D4-BCA5-D4795CDC7E5A}" presName="composite" presStyleCnt="0"/>
      <dgm:spPr/>
    </dgm:pt>
    <dgm:pt modelId="{6693FC53-0647-4253-A03E-1E398A909814}" type="pres">
      <dgm:prSet presAssocID="{050D49C8-E481-47D4-BCA5-D4795CDC7E5A}" presName="Parent1" presStyleLbl="node1" presStyleIdx="2" presStyleCnt="8" custLinFactNeighborX="80660" custLinFactNeighborY="-37486">
        <dgm:presLayoutVars>
          <dgm:chMax val="1"/>
          <dgm:chPref val="1"/>
          <dgm:bulletEnabled val="1"/>
        </dgm:presLayoutVars>
      </dgm:prSet>
      <dgm:spPr/>
      <dgm:t>
        <a:bodyPr/>
        <a:lstStyle/>
        <a:p>
          <a:endParaRPr lang="de-DE"/>
        </a:p>
      </dgm:t>
    </dgm:pt>
    <dgm:pt modelId="{171328F2-03F4-486E-AC47-B70B669A243E}" type="pres">
      <dgm:prSet presAssocID="{050D49C8-E481-47D4-BCA5-D4795CDC7E5A}" presName="Childtext1" presStyleLbl="revTx" presStyleIdx="1" presStyleCnt="4" custAng="10800000" custFlipVert="1" custScaleX="190523" custScaleY="85249" custLinFactNeighborX="-32476" custLinFactNeighborY="8157">
        <dgm:presLayoutVars>
          <dgm:chMax val="0"/>
          <dgm:chPref val="0"/>
          <dgm:bulletEnabled val="1"/>
        </dgm:presLayoutVars>
      </dgm:prSet>
      <dgm:spPr/>
      <dgm:t>
        <a:bodyPr/>
        <a:lstStyle/>
        <a:p>
          <a:endParaRPr lang="de-DE"/>
        </a:p>
      </dgm:t>
    </dgm:pt>
    <dgm:pt modelId="{4E08BF31-2683-4BE9-B7E9-14F0D50D2ACD}" type="pres">
      <dgm:prSet presAssocID="{050D49C8-E481-47D4-BCA5-D4795CDC7E5A}" presName="BalanceSpacing" presStyleCnt="0"/>
      <dgm:spPr/>
    </dgm:pt>
    <dgm:pt modelId="{C4E5086C-2D86-4CC6-A626-E6A3BFD32FD7}" type="pres">
      <dgm:prSet presAssocID="{050D49C8-E481-47D4-BCA5-D4795CDC7E5A}" presName="BalanceSpacing1" presStyleCnt="0"/>
      <dgm:spPr/>
    </dgm:pt>
    <dgm:pt modelId="{C846D2C7-4D2C-4055-BDF1-1758F0AB8EF9}" type="pres">
      <dgm:prSet presAssocID="{BD3509CF-21B9-413B-AE2F-A1F20A199385}" presName="Accent1Text" presStyleLbl="node1" presStyleIdx="3" presStyleCnt="8" custScaleX="104790" custLinFactNeighborX="28451" custLinFactNeighborY="46072"/>
      <dgm:spPr/>
      <dgm:t>
        <a:bodyPr/>
        <a:lstStyle/>
        <a:p>
          <a:endParaRPr lang="de-DE"/>
        </a:p>
      </dgm:t>
    </dgm:pt>
    <dgm:pt modelId="{6FF93FF0-485E-42DD-81E6-276E54600D29}" type="pres">
      <dgm:prSet presAssocID="{BD3509CF-21B9-413B-AE2F-A1F20A199385}" presName="spaceBetweenRectangles" presStyleCnt="0"/>
      <dgm:spPr/>
    </dgm:pt>
    <dgm:pt modelId="{E36D2FC3-5739-48CA-9D79-DC69301921AC}" type="pres">
      <dgm:prSet presAssocID="{21896546-CF8B-4B22-9178-A568CD31E62C}" presName="composite" presStyleCnt="0"/>
      <dgm:spPr/>
    </dgm:pt>
    <dgm:pt modelId="{26BDD97B-75F2-4E18-B42E-335347E55F44}" type="pres">
      <dgm:prSet presAssocID="{21896546-CF8B-4B22-9178-A568CD31E62C}" presName="Parent1" presStyleLbl="node1" presStyleIdx="4" presStyleCnt="8" custScaleX="103329" custLinFactX="65081" custLinFactNeighborX="100000" custLinFactNeighborY="43932">
        <dgm:presLayoutVars>
          <dgm:chMax val="1"/>
          <dgm:chPref val="1"/>
          <dgm:bulletEnabled val="1"/>
        </dgm:presLayoutVars>
      </dgm:prSet>
      <dgm:spPr/>
      <dgm:t>
        <a:bodyPr/>
        <a:lstStyle/>
        <a:p>
          <a:endParaRPr lang="de-DE"/>
        </a:p>
      </dgm:t>
    </dgm:pt>
    <dgm:pt modelId="{A54052EE-C9D1-42A0-954E-0B0ADAD81F53}" type="pres">
      <dgm:prSet presAssocID="{21896546-CF8B-4B22-9178-A568CD31E62C}" presName="Childtext1" presStyleLbl="revTx" presStyleIdx="2" presStyleCnt="4">
        <dgm:presLayoutVars>
          <dgm:chMax val="0"/>
          <dgm:chPref val="0"/>
          <dgm:bulletEnabled val="1"/>
        </dgm:presLayoutVars>
      </dgm:prSet>
      <dgm:spPr/>
    </dgm:pt>
    <dgm:pt modelId="{E44EA18A-3905-4E73-87A0-4193987309F4}" type="pres">
      <dgm:prSet presAssocID="{21896546-CF8B-4B22-9178-A568CD31E62C}" presName="BalanceSpacing" presStyleCnt="0"/>
      <dgm:spPr/>
    </dgm:pt>
    <dgm:pt modelId="{6E02B42D-5BF8-4A45-BF66-9A20A1BDF06D}" type="pres">
      <dgm:prSet presAssocID="{21896546-CF8B-4B22-9178-A568CD31E62C}" presName="BalanceSpacing1" presStyleCnt="0"/>
      <dgm:spPr/>
    </dgm:pt>
    <dgm:pt modelId="{459333DD-4531-4A19-86AB-7D19D7EDB3C3}" type="pres">
      <dgm:prSet presAssocID="{92601346-A0AD-4B36-BB3D-9B139C8D58A9}" presName="Accent1Text" presStyleLbl="node1" presStyleIdx="5" presStyleCnt="8" custScaleX="105456" custLinFactX="7815" custLinFactNeighborX="100000" custLinFactNeighborY="-38220"/>
      <dgm:spPr/>
      <dgm:t>
        <a:bodyPr/>
        <a:lstStyle/>
        <a:p>
          <a:endParaRPr lang="de-DE"/>
        </a:p>
      </dgm:t>
    </dgm:pt>
    <dgm:pt modelId="{7748BC34-7464-43E9-AEAA-052F85F8024A}" type="pres">
      <dgm:prSet presAssocID="{92601346-A0AD-4B36-BB3D-9B139C8D58A9}" presName="spaceBetweenRectangles" presStyleCnt="0"/>
      <dgm:spPr/>
    </dgm:pt>
    <dgm:pt modelId="{22204BB4-F6F0-4587-BF57-7074CE870018}" type="pres">
      <dgm:prSet presAssocID="{C942C199-15F8-40AC-82B2-34962C37F069}" presName="composite" presStyleCnt="0"/>
      <dgm:spPr/>
    </dgm:pt>
    <dgm:pt modelId="{FDC2640D-5D87-4928-A28A-5EBFE8CAF7CB}" type="pres">
      <dgm:prSet presAssocID="{C942C199-15F8-40AC-82B2-34962C37F069}" presName="Parent1" presStyleLbl="node1" presStyleIdx="6" presStyleCnt="8" custScaleX="102801" custLinFactX="10106" custLinFactNeighborX="100000" custLinFactNeighborY="-40581">
        <dgm:presLayoutVars>
          <dgm:chMax val="1"/>
          <dgm:chPref val="1"/>
          <dgm:bulletEnabled val="1"/>
        </dgm:presLayoutVars>
      </dgm:prSet>
      <dgm:spPr/>
      <dgm:t>
        <a:bodyPr/>
        <a:lstStyle/>
        <a:p>
          <a:endParaRPr lang="de-DE"/>
        </a:p>
      </dgm:t>
    </dgm:pt>
    <dgm:pt modelId="{F9ECC53D-AAD0-4DF9-A6AF-A05836DD6440}" type="pres">
      <dgm:prSet presAssocID="{C942C199-15F8-40AC-82B2-34962C37F069}" presName="Childtext1" presStyleLbl="revTx" presStyleIdx="3" presStyleCnt="4">
        <dgm:presLayoutVars>
          <dgm:chMax val="0"/>
          <dgm:chPref val="0"/>
          <dgm:bulletEnabled val="1"/>
        </dgm:presLayoutVars>
      </dgm:prSet>
      <dgm:spPr/>
    </dgm:pt>
    <dgm:pt modelId="{EB547072-6C52-4923-9073-E63132BA2E58}" type="pres">
      <dgm:prSet presAssocID="{C942C199-15F8-40AC-82B2-34962C37F069}" presName="BalanceSpacing" presStyleCnt="0"/>
      <dgm:spPr/>
    </dgm:pt>
    <dgm:pt modelId="{CF869E87-2CDB-4560-B68B-533425A04F7D}" type="pres">
      <dgm:prSet presAssocID="{C942C199-15F8-40AC-82B2-34962C37F069}" presName="BalanceSpacing1" presStyleCnt="0"/>
      <dgm:spPr/>
    </dgm:pt>
    <dgm:pt modelId="{3C3B978A-E547-416B-9F9A-5F76A2761007}" type="pres">
      <dgm:prSet presAssocID="{F9F1FB77-F93C-4B35-B158-D2521514491A}" presName="Accent1Text" presStyleLbl="node1" presStyleIdx="7" presStyleCnt="8" custScaleX="104055" custLinFactX="-6682" custLinFactNeighborX="-100000" custLinFactNeighborY="-38817"/>
      <dgm:spPr/>
      <dgm:t>
        <a:bodyPr/>
        <a:lstStyle/>
        <a:p>
          <a:endParaRPr lang="de-DE"/>
        </a:p>
      </dgm:t>
    </dgm:pt>
  </dgm:ptLst>
  <dgm:cxnLst>
    <dgm:cxn modelId="{3B46F988-0C70-400B-8B04-9CA2397C4057}" srcId="{B0D7C75C-206D-4389-A4F4-3E1D224073AC}" destId="{050D49C8-E481-47D4-BCA5-D4795CDC7E5A}" srcOrd="1" destOrd="0" parTransId="{359B084C-08DE-4F91-B01C-0AC7AFBA5A1A}" sibTransId="{BD3509CF-21B9-413B-AE2F-A1F20A199385}"/>
    <dgm:cxn modelId="{B08249B5-F900-4F24-BD80-2DA2E8A20E65}" srcId="{B0D7C75C-206D-4389-A4F4-3E1D224073AC}" destId="{C942C199-15F8-40AC-82B2-34962C37F069}" srcOrd="3" destOrd="0" parTransId="{6BD1A0B0-8045-4079-B558-F647ABF45E86}" sibTransId="{F9F1FB77-F93C-4B35-B158-D2521514491A}"/>
    <dgm:cxn modelId="{B49233EC-BDA3-476F-83BD-EC24A02F0D36}" type="presOf" srcId="{402FC643-740A-48E9-A1A6-C9E03DBA540C}" destId="{86D67FC7-80FA-4E44-89E9-635EFBEC3AE8}" srcOrd="0" destOrd="0" presId="urn:microsoft.com/office/officeart/2008/layout/AlternatingHexagons"/>
    <dgm:cxn modelId="{558C41DB-2D95-4DC9-AB5C-2D547413AB2C}" type="presOf" srcId="{92601346-A0AD-4B36-BB3D-9B139C8D58A9}" destId="{459333DD-4531-4A19-86AB-7D19D7EDB3C3}" srcOrd="0" destOrd="0" presId="urn:microsoft.com/office/officeart/2008/layout/AlternatingHexagons"/>
    <dgm:cxn modelId="{95C8D5BC-0E74-42F7-BEA7-673A253431DB}" type="presOf" srcId="{F9F1FB77-F93C-4B35-B158-D2521514491A}" destId="{3C3B978A-E547-416B-9F9A-5F76A2761007}" srcOrd="0" destOrd="0" presId="urn:microsoft.com/office/officeart/2008/layout/AlternatingHexagons"/>
    <dgm:cxn modelId="{3361C1FA-ABF0-4312-B6AB-7396F2A76995}" type="presOf" srcId="{BD3509CF-21B9-413B-AE2F-A1F20A199385}" destId="{C846D2C7-4D2C-4055-BDF1-1758F0AB8EF9}" srcOrd="0" destOrd="0" presId="urn:microsoft.com/office/officeart/2008/layout/AlternatingHexagons"/>
    <dgm:cxn modelId="{2023F6F2-FFC9-4C7E-85E8-932E564CFA42}" type="presOf" srcId="{E625DA2A-55AE-47C2-9899-B8A1DD52C969}" destId="{171328F2-03F4-486E-AC47-B70B669A243E}" srcOrd="0" destOrd="0" presId="urn:microsoft.com/office/officeart/2008/layout/AlternatingHexagons"/>
    <dgm:cxn modelId="{CBCD48C4-8F50-4D3C-80A5-70C42A53C6DA}" type="presOf" srcId="{21896546-CF8B-4B22-9178-A568CD31E62C}" destId="{26BDD97B-75F2-4E18-B42E-335347E55F44}" srcOrd="0" destOrd="0" presId="urn:microsoft.com/office/officeart/2008/layout/AlternatingHexagons"/>
    <dgm:cxn modelId="{D443A99A-25BC-4856-A600-527BCF92A44F}" type="presOf" srcId="{BDF177FE-F458-4A6A-8DB3-C407A0640ED3}" destId="{3B4CCF6B-1940-4E9A-8173-9A89DF30336C}" srcOrd="0" destOrd="0" presId="urn:microsoft.com/office/officeart/2008/layout/AlternatingHexagons"/>
    <dgm:cxn modelId="{D6B26F80-BE64-402C-BA6A-8ADDDC57C4B4}" type="presOf" srcId="{C942C199-15F8-40AC-82B2-34962C37F069}" destId="{FDC2640D-5D87-4928-A28A-5EBFE8CAF7CB}" srcOrd="0" destOrd="0" presId="urn:microsoft.com/office/officeart/2008/layout/AlternatingHexagons"/>
    <dgm:cxn modelId="{912F5609-1BE5-425E-87A9-9534210ED6AF}" type="presOf" srcId="{050D49C8-E481-47D4-BCA5-D4795CDC7E5A}" destId="{6693FC53-0647-4253-A03E-1E398A909814}" srcOrd="0" destOrd="0" presId="urn:microsoft.com/office/officeart/2008/layout/AlternatingHexagons"/>
    <dgm:cxn modelId="{2E48518B-2A5B-4A1F-9AEE-EFD81C807445}" type="presOf" srcId="{B0D7C75C-206D-4389-A4F4-3E1D224073AC}" destId="{586E5FD3-55C2-4343-B304-9599995FB870}" srcOrd="0" destOrd="0" presId="urn:microsoft.com/office/officeart/2008/layout/AlternatingHexagons"/>
    <dgm:cxn modelId="{E1206C17-F951-477F-8DDB-09FF076BC36F}" srcId="{B0D7C75C-206D-4389-A4F4-3E1D224073AC}" destId="{402FC643-740A-48E9-A1A6-C9E03DBA540C}" srcOrd="0" destOrd="0" parTransId="{6B1A7314-7AF5-4AF0-9E6B-212E3DB556FB}" sibTransId="{BDF177FE-F458-4A6A-8DB3-C407A0640ED3}"/>
    <dgm:cxn modelId="{758BD339-0094-4C25-9E4C-C4F769CBA564}" srcId="{050D49C8-E481-47D4-BCA5-D4795CDC7E5A}" destId="{E625DA2A-55AE-47C2-9899-B8A1DD52C969}" srcOrd="0" destOrd="0" parTransId="{5070DF89-9D11-4B1F-838A-6FF82E5D4934}" sibTransId="{5D90B95E-7709-4F35-A1A0-8F45FFAC400D}"/>
    <dgm:cxn modelId="{0C8C4AF1-1F77-4CD1-B173-C9538AE53524}" srcId="{B0D7C75C-206D-4389-A4F4-3E1D224073AC}" destId="{21896546-CF8B-4B22-9178-A568CD31E62C}" srcOrd="2" destOrd="0" parTransId="{524C7A41-BE36-4A6F-8006-55F92ACB5FA1}" sibTransId="{92601346-A0AD-4B36-BB3D-9B139C8D58A9}"/>
    <dgm:cxn modelId="{FA3513C1-506A-420F-9AF0-AE01A8D271B6}" type="presParOf" srcId="{586E5FD3-55C2-4343-B304-9599995FB870}" destId="{1DCA0542-5C04-40BC-8F2B-C320D85C8385}" srcOrd="0" destOrd="0" presId="urn:microsoft.com/office/officeart/2008/layout/AlternatingHexagons"/>
    <dgm:cxn modelId="{83479D30-12C9-42B7-A77D-1C7BC7F28F2E}" type="presParOf" srcId="{1DCA0542-5C04-40BC-8F2B-C320D85C8385}" destId="{86D67FC7-80FA-4E44-89E9-635EFBEC3AE8}" srcOrd="0" destOrd="0" presId="urn:microsoft.com/office/officeart/2008/layout/AlternatingHexagons"/>
    <dgm:cxn modelId="{E05D02BE-5B1A-4961-826C-4ED71F3EC136}" type="presParOf" srcId="{1DCA0542-5C04-40BC-8F2B-C320D85C8385}" destId="{890AEABC-FB3B-4E63-BB73-9405AE094881}" srcOrd="1" destOrd="0" presId="urn:microsoft.com/office/officeart/2008/layout/AlternatingHexagons"/>
    <dgm:cxn modelId="{E7EB308E-42B6-4C7E-9EBD-E370E93500DC}" type="presParOf" srcId="{1DCA0542-5C04-40BC-8F2B-C320D85C8385}" destId="{F318262D-5102-4417-8FF6-263A148E6FD3}" srcOrd="2" destOrd="0" presId="urn:microsoft.com/office/officeart/2008/layout/AlternatingHexagons"/>
    <dgm:cxn modelId="{E76735AA-30F9-4A0C-A929-E84F5863C657}" type="presParOf" srcId="{1DCA0542-5C04-40BC-8F2B-C320D85C8385}" destId="{C15AB467-4682-4DEE-AB4C-25510F712743}" srcOrd="3" destOrd="0" presId="urn:microsoft.com/office/officeart/2008/layout/AlternatingHexagons"/>
    <dgm:cxn modelId="{3545FA46-9ABF-4E4B-9E8E-CBE3630141A0}" type="presParOf" srcId="{1DCA0542-5C04-40BC-8F2B-C320D85C8385}" destId="{3B4CCF6B-1940-4E9A-8173-9A89DF30336C}" srcOrd="4" destOrd="0" presId="urn:microsoft.com/office/officeart/2008/layout/AlternatingHexagons"/>
    <dgm:cxn modelId="{9835EE07-6DC6-4D9E-B7DD-79434019B8CA}" type="presParOf" srcId="{586E5FD3-55C2-4343-B304-9599995FB870}" destId="{8B3141B3-9066-4E38-A43A-9BD8D6098704}" srcOrd="1" destOrd="0" presId="urn:microsoft.com/office/officeart/2008/layout/AlternatingHexagons"/>
    <dgm:cxn modelId="{82555E64-D9AF-450A-8129-946ADE78D7C7}" type="presParOf" srcId="{586E5FD3-55C2-4343-B304-9599995FB870}" destId="{5FAAA9B7-DCCB-4600-A60A-6D7364806F6B}" srcOrd="2" destOrd="0" presId="urn:microsoft.com/office/officeart/2008/layout/AlternatingHexagons"/>
    <dgm:cxn modelId="{D40BC0AA-A43D-428B-8A65-11D789095995}" type="presParOf" srcId="{5FAAA9B7-DCCB-4600-A60A-6D7364806F6B}" destId="{6693FC53-0647-4253-A03E-1E398A909814}" srcOrd="0" destOrd="0" presId="urn:microsoft.com/office/officeart/2008/layout/AlternatingHexagons"/>
    <dgm:cxn modelId="{BBF00F92-FF9A-475C-82E8-11D94E1D5CFD}" type="presParOf" srcId="{5FAAA9B7-DCCB-4600-A60A-6D7364806F6B}" destId="{171328F2-03F4-486E-AC47-B70B669A243E}" srcOrd="1" destOrd="0" presId="urn:microsoft.com/office/officeart/2008/layout/AlternatingHexagons"/>
    <dgm:cxn modelId="{65D0DF0F-B4F2-4671-8371-400EEEF99A2D}" type="presParOf" srcId="{5FAAA9B7-DCCB-4600-A60A-6D7364806F6B}" destId="{4E08BF31-2683-4BE9-B7E9-14F0D50D2ACD}" srcOrd="2" destOrd="0" presId="urn:microsoft.com/office/officeart/2008/layout/AlternatingHexagons"/>
    <dgm:cxn modelId="{F1B704B7-C1FF-4FBC-8192-2C11C9EDD23B}" type="presParOf" srcId="{5FAAA9B7-DCCB-4600-A60A-6D7364806F6B}" destId="{C4E5086C-2D86-4CC6-A626-E6A3BFD32FD7}" srcOrd="3" destOrd="0" presId="urn:microsoft.com/office/officeart/2008/layout/AlternatingHexagons"/>
    <dgm:cxn modelId="{C59EA624-5592-4794-844F-82F9B581B5FF}" type="presParOf" srcId="{5FAAA9B7-DCCB-4600-A60A-6D7364806F6B}" destId="{C846D2C7-4D2C-4055-BDF1-1758F0AB8EF9}" srcOrd="4" destOrd="0" presId="urn:microsoft.com/office/officeart/2008/layout/AlternatingHexagons"/>
    <dgm:cxn modelId="{82849A69-DE78-4792-9493-FC2939D02C52}" type="presParOf" srcId="{586E5FD3-55C2-4343-B304-9599995FB870}" destId="{6FF93FF0-485E-42DD-81E6-276E54600D29}" srcOrd="3" destOrd="0" presId="urn:microsoft.com/office/officeart/2008/layout/AlternatingHexagons"/>
    <dgm:cxn modelId="{24217944-B981-456C-AED2-4E61F94D2F21}" type="presParOf" srcId="{586E5FD3-55C2-4343-B304-9599995FB870}" destId="{E36D2FC3-5739-48CA-9D79-DC69301921AC}" srcOrd="4" destOrd="0" presId="urn:microsoft.com/office/officeart/2008/layout/AlternatingHexagons"/>
    <dgm:cxn modelId="{0AD81CC4-F2C1-4C48-9B8E-D3B79993F392}" type="presParOf" srcId="{E36D2FC3-5739-48CA-9D79-DC69301921AC}" destId="{26BDD97B-75F2-4E18-B42E-335347E55F44}" srcOrd="0" destOrd="0" presId="urn:microsoft.com/office/officeart/2008/layout/AlternatingHexagons"/>
    <dgm:cxn modelId="{6367D780-A15A-4DD5-952E-096606077008}" type="presParOf" srcId="{E36D2FC3-5739-48CA-9D79-DC69301921AC}" destId="{A54052EE-C9D1-42A0-954E-0B0ADAD81F53}" srcOrd="1" destOrd="0" presId="urn:microsoft.com/office/officeart/2008/layout/AlternatingHexagons"/>
    <dgm:cxn modelId="{E460942F-E00F-4D79-BE96-094AF993036A}" type="presParOf" srcId="{E36D2FC3-5739-48CA-9D79-DC69301921AC}" destId="{E44EA18A-3905-4E73-87A0-4193987309F4}" srcOrd="2" destOrd="0" presId="urn:microsoft.com/office/officeart/2008/layout/AlternatingHexagons"/>
    <dgm:cxn modelId="{1BD41C91-DB13-494F-A6A5-1C529DB7D54E}" type="presParOf" srcId="{E36D2FC3-5739-48CA-9D79-DC69301921AC}" destId="{6E02B42D-5BF8-4A45-BF66-9A20A1BDF06D}" srcOrd="3" destOrd="0" presId="urn:microsoft.com/office/officeart/2008/layout/AlternatingHexagons"/>
    <dgm:cxn modelId="{A52A9912-957F-4860-917E-0551080BC753}" type="presParOf" srcId="{E36D2FC3-5739-48CA-9D79-DC69301921AC}" destId="{459333DD-4531-4A19-86AB-7D19D7EDB3C3}" srcOrd="4" destOrd="0" presId="urn:microsoft.com/office/officeart/2008/layout/AlternatingHexagons"/>
    <dgm:cxn modelId="{9F9929FA-BFFC-4434-AEDB-A3F2FC1523B1}" type="presParOf" srcId="{586E5FD3-55C2-4343-B304-9599995FB870}" destId="{7748BC34-7464-43E9-AEAA-052F85F8024A}" srcOrd="5" destOrd="0" presId="urn:microsoft.com/office/officeart/2008/layout/AlternatingHexagons"/>
    <dgm:cxn modelId="{940EF5E4-DF7D-4EA3-9034-05A0A914666B}" type="presParOf" srcId="{586E5FD3-55C2-4343-B304-9599995FB870}" destId="{22204BB4-F6F0-4587-BF57-7074CE870018}" srcOrd="6" destOrd="0" presId="urn:microsoft.com/office/officeart/2008/layout/AlternatingHexagons"/>
    <dgm:cxn modelId="{3F2BB445-DCDF-4140-B345-ADB4ADE98F33}" type="presParOf" srcId="{22204BB4-F6F0-4587-BF57-7074CE870018}" destId="{FDC2640D-5D87-4928-A28A-5EBFE8CAF7CB}" srcOrd="0" destOrd="0" presId="urn:microsoft.com/office/officeart/2008/layout/AlternatingHexagons"/>
    <dgm:cxn modelId="{3E46346C-2CD5-4713-A461-841109730BC9}" type="presParOf" srcId="{22204BB4-F6F0-4587-BF57-7074CE870018}" destId="{F9ECC53D-AAD0-4DF9-A6AF-A05836DD6440}" srcOrd="1" destOrd="0" presId="urn:microsoft.com/office/officeart/2008/layout/AlternatingHexagons"/>
    <dgm:cxn modelId="{81C575CD-2B61-4028-8720-5D84846E2779}" type="presParOf" srcId="{22204BB4-F6F0-4587-BF57-7074CE870018}" destId="{EB547072-6C52-4923-9073-E63132BA2E58}" srcOrd="2" destOrd="0" presId="urn:microsoft.com/office/officeart/2008/layout/AlternatingHexagons"/>
    <dgm:cxn modelId="{A5A4482D-1E39-4090-9D0C-CA72F48875AE}" type="presParOf" srcId="{22204BB4-F6F0-4587-BF57-7074CE870018}" destId="{CF869E87-2CDB-4560-B68B-533425A04F7D}" srcOrd="3" destOrd="0" presId="urn:microsoft.com/office/officeart/2008/layout/AlternatingHexagons"/>
    <dgm:cxn modelId="{24789C90-9ACF-48C9-9315-EA43E9A96DCD}" type="presParOf" srcId="{22204BB4-F6F0-4587-BF57-7074CE870018}" destId="{3C3B978A-E547-416B-9F9A-5F76A2761007}" srcOrd="4" destOrd="0" presId="urn:microsoft.com/office/officeart/2008/layout/AlternatingHexagons"/>
  </dgm:cxnLst>
  <dgm:bg/>
  <dgm:whole>
    <a:ln>
      <a:solidFill>
        <a:schemeClr val="bg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F4703-EB12-4F0D-BA22-6F8174D15B88}"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de-DE"/>
        </a:p>
      </dgm:t>
    </dgm:pt>
    <dgm:pt modelId="{C0F855F9-6B9D-4C15-9207-81D28E6F5F06}">
      <dgm:prSet phldrT="[Text]"/>
      <dgm:spPr>
        <a:solidFill>
          <a:schemeClr val="tx1">
            <a:lumMod val="65000"/>
            <a:lumOff val="35000"/>
          </a:schemeClr>
        </a:solidFill>
      </dgm:spPr>
      <dgm:t>
        <a:bodyPr/>
        <a:lstStyle/>
        <a:p>
          <a:r>
            <a:rPr lang="de-DE" dirty="0"/>
            <a:t>Finanziell</a:t>
          </a:r>
        </a:p>
      </dgm:t>
    </dgm:pt>
    <dgm:pt modelId="{D6B00715-F315-4632-A26F-CF9C363172E3}" type="parTrans" cxnId="{32D1BD7F-03AB-4CCB-9574-CC4EE89A3BC1}">
      <dgm:prSet/>
      <dgm:spPr/>
      <dgm:t>
        <a:bodyPr/>
        <a:lstStyle/>
        <a:p>
          <a:endParaRPr lang="de-DE"/>
        </a:p>
      </dgm:t>
    </dgm:pt>
    <dgm:pt modelId="{0513E79F-B1AE-4ED7-964E-FFB1EA2637DF}" type="sibTrans" cxnId="{32D1BD7F-03AB-4CCB-9574-CC4EE89A3BC1}">
      <dgm:prSet/>
      <dgm:spPr/>
      <dgm:t>
        <a:bodyPr/>
        <a:lstStyle/>
        <a:p>
          <a:endParaRPr lang="de-DE"/>
        </a:p>
      </dgm:t>
    </dgm:pt>
    <dgm:pt modelId="{526781E2-1C70-48EC-A8AC-242A03831136}">
      <dgm:prSet phldrT="[Text]" custT="1"/>
      <dgm:spPr>
        <a:solidFill>
          <a:schemeClr val="bg1">
            <a:lumMod val="85000"/>
            <a:alpha val="90000"/>
          </a:schemeClr>
        </a:solidFill>
        <a:ln>
          <a:solidFill>
            <a:schemeClr val="bg1">
              <a:lumMod val="85000"/>
              <a:alpha val="90000"/>
            </a:schemeClr>
          </a:solidFill>
        </a:ln>
      </dgm:spPr>
      <dgm:t>
        <a:bodyPr/>
        <a:lstStyle/>
        <a:p>
          <a:r>
            <a:rPr lang="de-DE" sz="1100" dirty="0"/>
            <a:t>Wohnsituation</a:t>
          </a:r>
        </a:p>
      </dgm:t>
    </dgm:pt>
    <dgm:pt modelId="{B09AC8A3-E0B4-4C2C-B939-A027E283BF69}" type="parTrans" cxnId="{37E74318-6FBD-4F05-9953-BDCA62443E61}">
      <dgm:prSet/>
      <dgm:spPr/>
      <dgm:t>
        <a:bodyPr/>
        <a:lstStyle/>
        <a:p>
          <a:endParaRPr lang="de-DE"/>
        </a:p>
      </dgm:t>
    </dgm:pt>
    <dgm:pt modelId="{EA4F0F58-F86A-4027-B024-3BC274049C0F}" type="sibTrans" cxnId="{37E74318-6FBD-4F05-9953-BDCA62443E61}">
      <dgm:prSet/>
      <dgm:spPr/>
      <dgm:t>
        <a:bodyPr/>
        <a:lstStyle/>
        <a:p>
          <a:endParaRPr lang="de-DE"/>
        </a:p>
      </dgm:t>
    </dgm:pt>
    <dgm:pt modelId="{CFBFB92B-8167-4629-ADD3-A016BE28E807}">
      <dgm:prSet phldrT="[Text]" custT="1"/>
      <dgm:spPr>
        <a:solidFill>
          <a:schemeClr val="bg1">
            <a:lumMod val="85000"/>
            <a:alpha val="90000"/>
          </a:schemeClr>
        </a:solidFill>
        <a:ln>
          <a:solidFill>
            <a:schemeClr val="bg1">
              <a:lumMod val="85000"/>
              <a:alpha val="90000"/>
            </a:schemeClr>
          </a:solidFill>
        </a:ln>
      </dgm:spPr>
      <dgm:t>
        <a:bodyPr/>
        <a:lstStyle/>
        <a:p>
          <a:r>
            <a:rPr lang="de-DE" sz="1100" dirty="0"/>
            <a:t>Miet- und Nebenkosten-schulden</a:t>
          </a:r>
        </a:p>
      </dgm:t>
    </dgm:pt>
    <dgm:pt modelId="{E723E2A6-0043-4F19-BEEA-5703B0DFC641}" type="parTrans" cxnId="{F133BB72-53E0-45CC-B46B-5E99F1485D22}">
      <dgm:prSet/>
      <dgm:spPr/>
      <dgm:t>
        <a:bodyPr/>
        <a:lstStyle/>
        <a:p>
          <a:endParaRPr lang="de-DE"/>
        </a:p>
      </dgm:t>
    </dgm:pt>
    <dgm:pt modelId="{4D350938-36F4-47A7-9EEC-D70AFE8498F6}" type="sibTrans" cxnId="{F133BB72-53E0-45CC-B46B-5E99F1485D22}">
      <dgm:prSet/>
      <dgm:spPr/>
      <dgm:t>
        <a:bodyPr/>
        <a:lstStyle/>
        <a:p>
          <a:endParaRPr lang="de-DE"/>
        </a:p>
      </dgm:t>
    </dgm:pt>
    <dgm:pt modelId="{DEBF04CA-9199-4678-BB6F-866FAEC1D245}">
      <dgm:prSet phldrT="[Text]" custT="1"/>
      <dgm:spPr>
        <a:solidFill>
          <a:schemeClr val="tx1">
            <a:lumMod val="65000"/>
            <a:lumOff val="35000"/>
          </a:schemeClr>
        </a:solidFill>
      </dgm:spPr>
      <dgm:t>
        <a:bodyPr/>
        <a:lstStyle/>
        <a:p>
          <a:r>
            <a:rPr lang="de-DE" sz="1100" dirty="0"/>
            <a:t>Gesund-</a:t>
          </a:r>
          <a:r>
            <a:rPr lang="de-DE" sz="1100" dirty="0" err="1"/>
            <a:t>heit</a:t>
          </a:r>
          <a:endParaRPr lang="de-DE" sz="1100" dirty="0"/>
        </a:p>
      </dgm:t>
    </dgm:pt>
    <dgm:pt modelId="{D443712A-9BF5-4F3B-98C4-12EBFE34C580}" type="parTrans" cxnId="{0990C4B3-8DDD-4EA0-A120-603BFA5A8755}">
      <dgm:prSet/>
      <dgm:spPr/>
      <dgm:t>
        <a:bodyPr/>
        <a:lstStyle/>
        <a:p>
          <a:endParaRPr lang="de-DE"/>
        </a:p>
      </dgm:t>
    </dgm:pt>
    <dgm:pt modelId="{67DAC1F2-BD96-4FEB-A09F-D22A40E64646}" type="sibTrans" cxnId="{0990C4B3-8DDD-4EA0-A120-603BFA5A8755}">
      <dgm:prSet/>
      <dgm:spPr/>
      <dgm:t>
        <a:bodyPr/>
        <a:lstStyle/>
        <a:p>
          <a:endParaRPr lang="de-DE"/>
        </a:p>
      </dgm:t>
    </dgm:pt>
    <dgm:pt modelId="{6FC43000-EE6B-4B8E-BC0C-8911CACED9E6}">
      <dgm:prSet phldrT="[Text]" custT="1"/>
      <dgm:spPr>
        <a:solidFill>
          <a:schemeClr val="bg1">
            <a:lumMod val="85000"/>
            <a:alpha val="90000"/>
          </a:schemeClr>
        </a:solidFill>
        <a:ln>
          <a:solidFill>
            <a:schemeClr val="bg1">
              <a:lumMod val="85000"/>
              <a:alpha val="90000"/>
            </a:schemeClr>
          </a:solidFill>
        </a:ln>
      </dgm:spPr>
      <dgm:t>
        <a:bodyPr/>
        <a:lstStyle/>
        <a:p>
          <a:r>
            <a:rPr lang="de-DE" sz="1100" dirty="0"/>
            <a:t>Physisch</a:t>
          </a:r>
        </a:p>
      </dgm:t>
    </dgm:pt>
    <dgm:pt modelId="{E6A1B4C6-BF42-4F53-B1FF-EFB1880D4A08}" type="parTrans" cxnId="{1C5AC9A7-8A18-4E84-B4E9-1A6046400508}">
      <dgm:prSet/>
      <dgm:spPr/>
      <dgm:t>
        <a:bodyPr/>
        <a:lstStyle/>
        <a:p>
          <a:endParaRPr lang="de-DE"/>
        </a:p>
      </dgm:t>
    </dgm:pt>
    <dgm:pt modelId="{077A2E6F-BBCC-4444-B137-78E509B26619}" type="sibTrans" cxnId="{1C5AC9A7-8A18-4E84-B4E9-1A6046400508}">
      <dgm:prSet/>
      <dgm:spPr/>
      <dgm:t>
        <a:bodyPr/>
        <a:lstStyle/>
        <a:p>
          <a:endParaRPr lang="de-DE"/>
        </a:p>
      </dgm:t>
    </dgm:pt>
    <dgm:pt modelId="{4DDDC308-0028-43F3-82D1-1AD8B74EE4D1}">
      <dgm:prSet phldrT="[Text]" custT="1"/>
      <dgm:spPr>
        <a:solidFill>
          <a:schemeClr val="bg1">
            <a:lumMod val="85000"/>
            <a:alpha val="90000"/>
          </a:schemeClr>
        </a:solidFill>
        <a:ln>
          <a:solidFill>
            <a:schemeClr val="bg1">
              <a:lumMod val="85000"/>
              <a:alpha val="90000"/>
            </a:schemeClr>
          </a:solidFill>
        </a:ln>
      </dgm:spPr>
      <dgm:t>
        <a:bodyPr/>
        <a:lstStyle/>
        <a:p>
          <a:r>
            <a:rPr lang="de-DE" sz="1100" dirty="0"/>
            <a:t>Psychisch</a:t>
          </a:r>
        </a:p>
      </dgm:t>
    </dgm:pt>
    <dgm:pt modelId="{AAD24A68-E1AD-42BA-BAC3-7327BF90ED14}" type="parTrans" cxnId="{3E5443F5-71BD-40DD-8D34-3F0CE307032C}">
      <dgm:prSet/>
      <dgm:spPr/>
      <dgm:t>
        <a:bodyPr/>
        <a:lstStyle/>
        <a:p>
          <a:endParaRPr lang="de-DE"/>
        </a:p>
      </dgm:t>
    </dgm:pt>
    <dgm:pt modelId="{29A731E8-5CA9-4570-938A-2BD41483F5FB}" type="sibTrans" cxnId="{3E5443F5-71BD-40DD-8D34-3F0CE307032C}">
      <dgm:prSet/>
      <dgm:spPr/>
      <dgm:t>
        <a:bodyPr/>
        <a:lstStyle/>
        <a:p>
          <a:endParaRPr lang="de-DE"/>
        </a:p>
      </dgm:t>
    </dgm:pt>
    <dgm:pt modelId="{8AF08A12-31CA-4357-B83B-EAD30AF591E6}">
      <dgm:prSet/>
      <dgm:spPr>
        <a:solidFill>
          <a:schemeClr val="tx1">
            <a:lumMod val="65000"/>
            <a:lumOff val="35000"/>
          </a:schemeClr>
        </a:solidFill>
      </dgm:spPr>
      <dgm:t>
        <a:bodyPr/>
        <a:lstStyle/>
        <a:p>
          <a:r>
            <a:rPr lang="de-DE" dirty="0"/>
            <a:t>Familie</a:t>
          </a:r>
        </a:p>
      </dgm:t>
    </dgm:pt>
    <dgm:pt modelId="{B098CEF7-A1A2-4E4A-8353-4EDD5DDDD750}" type="parTrans" cxnId="{48C14803-F7A2-42D8-90A3-91BE60370709}">
      <dgm:prSet/>
      <dgm:spPr/>
      <dgm:t>
        <a:bodyPr/>
        <a:lstStyle/>
        <a:p>
          <a:endParaRPr lang="de-DE"/>
        </a:p>
      </dgm:t>
    </dgm:pt>
    <dgm:pt modelId="{755CDEED-9D74-4486-A0B4-ECF57D8DB017}" type="sibTrans" cxnId="{48C14803-F7A2-42D8-90A3-91BE60370709}">
      <dgm:prSet/>
      <dgm:spPr/>
      <dgm:t>
        <a:bodyPr/>
        <a:lstStyle/>
        <a:p>
          <a:endParaRPr lang="de-DE"/>
        </a:p>
      </dgm:t>
    </dgm:pt>
    <dgm:pt modelId="{1F60E067-2F66-4500-8C55-1C8974809489}">
      <dgm:prSet/>
      <dgm:spPr>
        <a:solidFill>
          <a:schemeClr val="tx1">
            <a:lumMod val="65000"/>
            <a:lumOff val="35000"/>
          </a:schemeClr>
        </a:solidFill>
      </dgm:spPr>
      <dgm:t>
        <a:bodyPr/>
        <a:lstStyle/>
        <a:p>
          <a:r>
            <a:rPr lang="de-DE" dirty="0"/>
            <a:t>Sprache</a:t>
          </a:r>
        </a:p>
      </dgm:t>
    </dgm:pt>
    <dgm:pt modelId="{B5FDA491-0211-47B2-B824-A45FE2136151}" type="parTrans" cxnId="{6F149E7B-8A50-4632-9097-58E4B8313213}">
      <dgm:prSet/>
      <dgm:spPr/>
      <dgm:t>
        <a:bodyPr/>
        <a:lstStyle/>
        <a:p>
          <a:endParaRPr lang="de-DE"/>
        </a:p>
      </dgm:t>
    </dgm:pt>
    <dgm:pt modelId="{A5D2F630-1053-480B-B4F2-2EFFF8F63BC0}" type="sibTrans" cxnId="{6F149E7B-8A50-4632-9097-58E4B8313213}">
      <dgm:prSet/>
      <dgm:spPr/>
      <dgm:t>
        <a:bodyPr/>
        <a:lstStyle/>
        <a:p>
          <a:endParaRPr lang="de-DE"/>
        </a:p>
      </dgm:t>
    </dgm:pt>
    <dgm:pt modelId="{6DCE8F75-CC47-4611-9416-1F2E76B8B537}">
      <dgm:prSet custT="1"/>
      <dgm:spPr>
        <a:solidFill>
          <a:schemeClr val="bg1">
            <a:lumMod val="85000"/>
            <a:alpha val="90000"/>
          </a:schemeClr>
        </a:solidFill>
        <a:ln>
          <a:solidFill>
            <a:schemeClr val="bg1">
              <a:lumMod val="85000"/>
              <a:alpha val="90000"/>
            </a:schemeClr>
          </a:solidFill>
        </a:ln>
      </dgm:spPr>
      <dgm:t>
        <a:bodyPr/>
        <a:lstStyle/>
        <a:p>
          <a:r>
            <a:rPr lang="de-DE" sz="1100" dirty="0"/>
            <a:t>Drohung von Obdachlosigkeit</a:t>
          </a:r>
        </a:p>
      </dgm:t>
    </dgm:pt>
    <dgm:pt modelId="{F632A6A0-1BD6-45EF-890A-5BFE3FFC8B72}" type="parTrans" cxnId="{A7F5C306-614A-4FDE-8F8F-B7C3C7157112}">
      <dgm:prSet/>
      <dgm:spPr/>
      <dgm:t>
        <a:bodyPr/>
        <a:lstStyle/>
        <a:p>
          <a:endParaRPr lang="de-DE"/>
        </a:p>
      </dgm:t>
    </dgm:pt>
    <dgm:pt modelId="{5793A0FE-57CE-43FD-9C91-116F200D332D}" type="sibTrans" cxnId="{A7F5C306-614A-4FDE-8F8F-B7C3C7157112}">
      <dgm:prSet/>
      <dgm:spPr/>
      <dgm:t>
        <a:bodyPr/>
        <a:lstStyle/>
        <a:p>
          <a:endParaRPr lang="de-DE"/>
        </a:p>
      </dgm:t>
    </dgm:pt>
    <dgm:pt modelId="{CDB9600A-0493-4905-A95A-0CA4F3F2694A}">
      <dgm:prSet/>
      <dgm:spPr>
        <a:solidFill>
          <a:schemeClr val="bg1">
            <a:lumMod val="85000"/>
            <a:alpha val="90000"/>
          </a:schemeClr>
        </a:solidFill>
        <a:ln>
          <a:solidFill>
            <a:schemeClr val="bg1">
              <a:lumMod val="85000"/>
              <a:alpha val="90000"/>
            </a:schemeClr>
          </a:solidFill>
        </a:ln>
      </dgm:spPr>
      <dgm:t>
        <a:bodyPr/>
        <a:lstStyle/>
        <a:p>
          <a:r>
            <a:rPr lang="de-DE" dirty="0"/>
            <a:t>Erziehungs- und Beziehungsprobleme</a:t>
          </a:r>
        </a:p>
      </dgm:t>
    </dgm:pt>
    <dgm:pt modelId="{F0B69CBF-E163-4A64-B291-D42D97E6E9BE}" type="parTrans" cxnId="{D28B3B0D-949C-4EC5-9A09-3E56E6B2B6F2}">
      <dgm:prSet/>
      <dgm:spPr/>
      <dgm:t>
        <a:bodyPr/>
        <a:lstStyle/>
        <a:p>
          <a:endParaRPr lang="de-DE"/>
        </a:p>
      </dgm:t>
    </dgm:pt>
    <dgm:pt modelId="{2C58443D-7C32-425F-A650-F3C481B744DA}" type="sibTrans" cxnId="{D28B3B0D-949C-4EC5-9A09-3E56E6B2B6F2}">
      <dgm:prSet/>
      <dgm:spPr/>
      <dgm:t>
        <a:bodyPr/>
        <a:lstStyle/>
        <a:p>
          <a:endParaRPr lang="de-DE"/>
        </a:p>
      </dgm:t>
    </dgm:pt>
    <dgm:pt modelId="{AC2B647B-38F2-4396-B15C-7E1AB72A5048}">
      <dgm:prSet/>
      <dgm:spPr>
        <a:solidFill>
          <a:schemeClr val="bg1">
            <a:lumMod val="85000"/>
            <a:alpha val="90000"/>
          </a:schemeClr>
        </a:solidFill>
        <a:ln>
          <a:solidFill>
            <a:schemeClr val="bg1">
              <a:lumMod val="85000"/>
              <a:alpha val="90000"/>
            </a:schemeClr>
          </a:solidFill>
        </a:ln>
      </dgm:spPr>
      <dgm:t>
        <a:bodyPr/>
        <a:lstStyle/>
        <a:p>
          <a:r>
            <a:rPr lang="de-DE" dirty="0"/>
            <a:t>Mangelnde Kinderbetreuung</a:t>
          </a:r>
        </a:p>
      </dgm:t>
    </dgm:pt>
    <dgm:pt modelId="{C0A3FADE-EB5F-4012-9735-2EDEDED3F2F1}" type="parTrans" cxnId="{5FD16EA1-9B59-49A8-BB30-FCB77E4A1875}">
      <dgm:prSet/>
      <dgm:spPr/>
      <dgm:t>
        <a:bodyPr/>
        <a:lstStyle/>
        <a:p>
          <a:endParaRPr lang="de-DE"/>
        </a:p>
      </dgm:t>
    </dgm:pt>
    <dgm:pt modelId="{6BBA12CD-10A8-488A-B63F-784C3E3BE64D}" type="sibTrans" cxnId="{5FD16EA1-9B59-49A8-BB30-FCB77E4A1875}">
      <dgm:prSet/>
      <dgm:spPr/>
      <dgm:t>
        <a:bodyPr/>
        <a:lstStyle/>
        <a:p>
          <a:endParaRPr lang="de-DE"/>
        </a:p>
      </dgm:t>
    </dgm:pt>
    <dgm:pt modelId="{67080426-71DA-4FD2-8CEF-3905DD4E06A0}">
      <dgm:prSet/>
      <dgm:spPr>
        <a:solidFill>
          <a:schemeClr val="bg1">
            <a:lumMod val="85000"/>
            <a:alpha val="90000"/>
          </a:schemeClr>
        </a:solidFill>
        <a:ln>
          <a:solidFill>
            <a:schemeClr val="bg1">
              <a:lumMod val="85000"/>
              <a:alpha val="90000"/>
            </a:schemeClr>
          </a:solidFill>
        </a:ln>
      </dgm:spPr>
      <dgm:t>
        <a:bodyPr/>
        <a:lstStyle/>
        <a:p>
          <a:r>
            <a:rPr lang="de-DE" dirty="0"/>
            <a:t>Keine stabilen Strukturen und Abläufe</a:t>
          </a:r>
        </a:p>
      </dgm:t>
    </dgm:pt>
    <dgm:pt modelId="{94253B16-AE7B-493B-9D6A-695EF9843239}" type="parTrans" cxnId="{AC87978B-9465-49EB-816B-4B61B413946B}">
      <dgm:prSet/>
      <dgm:spPr/>
      <dgm:t>
        <a:bodyPr/>
        <a:lstStyle/>
        <a:p>
          <a:endParaRPr lang="de-DE"/>
        </a:p>
      </dgm:t>
    </dgm:pt>
    <dgm:pt modelId="{0614C3BD-9E14-4992-806A-D9B3BBC25A40}" type="sibTrans" cxnId="{AC87978B-9465-49EB-816B-4B61B413946B}">
      <dgm:prSet/>
      <dgm:spPr/>
      <dgm:t>
        <a:bodyPr/>
        <a:lstStyle/>
        <a:p>
          <a:endParaRPr lang="de-DE"/>
        </a:p>
      </dgm:t>
    </dgm:pt>
    <dgm:pt modelId="{5546B3F5-9303-404B-A36F-A502B88002BE}">
      <dgm:prSet/>
      <dgm:spPr>
        <a:solidFill>
          <a:schemeClr val="bg1">
            <a:lumMod val="85000"/>
            <a:alpha val="90000"/>
          </a:schemeClr>
        </a:solidFill>
        <a:ln>
          <a:solidFill>
            <a:schemeClr val="bg1">
              <a:lumMod val="85000"/>
              <a:alpha val="90000"/>
            </a:schemeClr>
          </a:solidFill>
        </a:ln>
      </dgm:spPr>
      <dgm:t>
        <a:bodyPr/>
        <a:lstStyle/>
        <a:p>
          <a:r>
            <a:rPr lang="de-DE" dirty="0"/>
            <a:t>Schwierigkeiten mit Behörden und Antragstellung</a:t>
          </a:r>
        </a:p>
      </dgm:t>
    </dgm:pt>
    <dgm:pt modelId="{1A3A894D-2A2D-4BE4-B64D-1F590026969E}" type="parTrans" cxnId="{8CA469D1-35B1-4A8B-BD4C-A78D42FCDDB4}">
      <dgm:prSet/>
      <dgm:spPr/>
      <dgm:t>
        <a:bodyPr/>
        <a:lstStyle/>
        <a:p>
          <a:endParaRPr lang="de-DE"/>
        </a:p>
      </dgm:t>
    </dgm:pt>
    <dgm:pt modelId="{5F31A122-5076-4E01-A274-2AF357C6775D}" type="sibTrans" cxnId="{8CA469D1-35B1-4A8B-BD4C-A78D42FCDDB4}">
      <dgm:prSet/>
      <dgm:spPr/>
      <dgm:t>
        <a:bodyPr/>
        <a:lstStyle/>
        <a:p>
          <a:endParaRPr lang="de-DE"/>
        </a:p>
      </dgm:t>
    </dgm:pt>
    <dgm:pt modelId="{662078E9-98EC-496C-98E8-3945F4B40E83}">
      <dgm:prSet/>
      <dgm:spPr>
        <a:solidFill>
          <a:schemeClr val="bg1">
            <a:lumMod val="85000"/>
            <a:alpha val="90000"/>
          </a:schemeClr>
        </a:solidFill>
        <a:ln>
          <a:solidFill>
            <a:schemeClr val="bg1">
              <a:lumMod val="85000"/>
              <a:alpha val="90000"/>
            </a:schemeClr>
          </a:solidFill>
        </a:ln>
      </dgm:spPr>
      <dgm:t>
        <a:bodyPr/>
        <a:lstStyle/>
        <a:p>
          <a:r>
            <a:rPr lang="de-DE" dirty="0"/>
            <a:t>Einschränkungen bei Wiedereingliederung in Beruf oder Ausbildung</a:t>
          </a:r>
        </a:p>
      </dgm:t>
    </dgm:pt>
    <dgm:pt modelId="{3E34D47A-8197-47EC-9001-90ADE4BF6F22}" type="parTrans" cxnId="{9BAEB297-FED2-43A6-9D7C-1B72881B8A39}">
      <dgm:prSet/>
      <dgm:spPr/>
      <dgm:t>
        <a:bodyPr/>
        <a:lstStyle/>
        <a:p>
          <a:endParaRPr lang="de-DE"/>
        </a:p>
      </dgm:t>
    </dgm:pt>
    <dgm:pt modelId="{21CD684E-4220-4D32-A22B-E81EE6A402C8}" type="sibTrans" cxnId="{9BAEB297-FED2-43A6-9D7C-1B72881B8A39}">
      <dgm:prSet/>
      <dgm:spPr/>
      <dgm:t>
        <a:bodyPr/>
        <a:lstStyle/>
        <a:p>
          <a:endParaRPr lang="de-DE"/>
        </a:p>
      </dgm:t>
    </dgm:pt>
    <dgm:pt modelId="{C3480F63-2039-49F9-A2C6-6F433EC6336B}" type="pres">
      <dgm:prSet presAssocID="{938F4703-EB12-4F0D-BA22-6F8174D15B88}" presName="list" presStyleCnt="0">
        <dgm:presLayoutVars>
          <dgm:dir/>
          <dgm:animLvl val="lvl"/>
        </dgm:presLayoutVars>
      </dgm:prSet>
      <dgm:spPr/>
      <dgm:t>
        <a:bodyPr/>
        <a:lstStyle/>
        <a:p>
          <a:endParaRPr lang="de-DE"/>
        </a:p>
      </dgm:t>
    </dgm:pt>
    <dgm:pt modelId="{C3CC4B27-B4F3-4D6A-88FA-2B65D7D1F56C}" type="pres">
      <dgm:prSet presAssocID="{C0F855F9-6B9D-4C15-9207-81D28E6F5F06}" presName="posSpace" presStyleCnt="0"/>
      <dgm:spPr/>
    </dgm:pt>
    <dgm:pt modelId="{87063146-C91A-4A91-993A-88FB818DDC64}" type="pres">
      <dgm:prSet presAssocID="{C0F855F9-6B9D-4C15-9207-81D28E6F5F06}" presName="vertFlow" presStyleCnt="0"/>
      <dgm:spPr/>
    </dgm:pt>
    <dgm:pt modelId="{644F867B-7DDE-410A-BE12-D251F13AC163}" type="pres">
      <dgm:prSet presAssocID="{C0F855F9-6B9D-4C15-9207-81D28E6F5F06}" presName="topSpace" presStyleCnt="0"/>
      <dgm:spPr/>
    </dgm:pt>
    <dgm:pt modelId="{732E3795-0AE3-4F9F-B754-3FD55D7B5A05}" type="pres">
      <dgm:prSet presAssocID="{C0F855F9-6B9D-4C15-9207-81D28E6F5F06}" presName="firstComp" presStyleCnt="0"/>
      <dgm:spPr/>
    </dgm:pt>
    <dgm:pt modelId="{38BEA447-CAC8-47E8-8A22-5BA5566E9C4E}" type="pres">
      <dgm:prSet presAssocID="{C0F855F9-6B9D-4C15-9207-81D28E6F5F06}" presName="firstChild" presStyleLbl="bgAccFollowNode1" presStyleIdx="0" presStyleCnt="10"/>
      <dgm:spPr/>
      <dgm:t>
        <a:bodyPr/>
        <a:lstStyle/>
        <a:p>
          <a:endParaRPr lang="de-DE"/>
        </a:p>
      </dgm:t>
    </dgm:pt>
    <dgm:pt modelId="{8193967D-AE2C-44F6-8EDE-45DA8710298B}" type="pres">
      <dgm:prSet presAssocID="{C0F855F9-6B9D-4C15-9207-81D28E6F5F06}" presName="firstChildTx" presStyleLbl="bgAccFollowNode1" presStyleIdx="0" presStyleCnt="10">
        <dgm:presLayoutVars>
          <dgm:bulletEnabled val="1"/>
        </dgm:presLayoutVars>
      </dgm:prSet>
      <dgm:spPr/>
      <dgm:t>
        <a:bodyPr/>
        <a:lstStyle/>
        <a:p>
          <a:endParaRPr lang="de-DE"/>
        </a:p>
      </dgm:t>
    </dgm:pt>
    <dgm:pt modelId="{CBD70531-58B3-405A-A270-3DDD3E6E7915}" type="pres">
      <dgm:prSet presAssocID="{CFBFB92B-8167-4629-ADD3-A016BE28E807}" presName="comp" presStyleCnt="0"/>
      <dgm:spPr/>
    </dgm:pt>
    <dgm:pt modelId="{57BE7A26-5A0A-4FC7-BA1A-73A7B3EF4759}" type="pres">
      <dgm:prSet presAssocID="{CFBFB92B-8167-4629-ADD3-A016BE28E807}" presName="child" presStyleLbl="bgAccFollowNode1" presStyleIdx="1" presStyleCnt="10"/>
      <dgm:spPr/>
      <dgm:t>
        <a:bodyPr/>
        <a:lstStyle/>
        <a:p>
          <a:endParaRPr lang="de-DE"/>
        </a:p>
      </dgm:t>
    </dgm:pt>
    <dgm:pt modelId="{BE425679-B567-4218-9468-45702E92E628}" type="pres">
      <dgm:prSet presAssocID="{CFBFB92B-8167-4629-ADD3-A016BE28E807}" presName="childTx" presStyleLbl="bgAccFollowNode1" presStyleIdx="1" presStyleCnt="10">
        <dgm:presLayoutVars>
          <dgm:bulletEnabled val="1"/>
        </dgm:presLayoutVars>
      </dgm:prSet>
      <dgm:spPr/>
      <dgm:t>
        <a:bodyPr/>
        <a:lstStyle/>
        <a:p>
          <a:endParaRPr lang="de-DE"/>
        </a:p>
      </dgm:t>
    </dgm:pt>
    <dgm:pt modelId="{F1AD099F-C456-4F24-A9A0-22B156EC4E3B}" type="pres">
      <dgm:prSet presAssocID="{6DCE8F75-CC47-4611-9416-1F2E76B8B537}" presName="comp" presStyleCnt="0"/>
      <dgm:spPr/>
    </dgm:pt>
    <dgm:pt modelId="{766A1881-B51F-4E64-9584-CC635B04033B}" type="pres">
      <dgm:prSet presAssocID="{6DCE8F75-CC47-4611-9416-1F2E76B8B537}" presName="child" presStyleLbl="bgAccFollowNode1" presStyleIdx="2" presStyleCnt="10"/>
      <dgm:spPr/>
      <dgm:t>
        <a:bodyPr/>
        <a:lstStyle/>
        <a:p>
          <a:endParaRPr lang="de-DE"/>
        </a:p>
      </dgm:t>
    </dgm:pt>
    <dgm:pt modelId="{0E1022B7-2B2C-4243-B50E-BF5D8806A94A}" type="pres">
      <dgm:prSet presAssocID="{6DCE8F75-CC47-4611-9416-1F2E76B8B537}" presName="childTx" presStyleLbl="bgAccFollowNode1" presStyleIdx="2" presStyleCnt="10">
        <dgm:presLayoutVars>
          <dgm:bulletEnabled val="1"/>
        </dgm:presLayoutVars>
      </dgm:prSet>
      <dgm:spPr/>
      <dgm:t>
        <a:bodyPr/>
        <a:lstStyle/>
        <a:p>
          <a:endParaRPr lang="de-DE"/>
        </a:p>
      </dgm:t>
    </dgm:pt>
    <dgm:pt modelId="{3F2EC9A7-81C0-4F47-BA5B-BCB0C0C6F40A}" type="pres">
      <dgm:prSet presAssocID="{C0F855F9-6B9D-4C15-9207-81D28E6F5F06}" presName="negSpace" presStyleCnt="0"/>
      <dgm:spPr/>
    </dgm:pt>
    <dgm:pt modelId="{E20E3833-DF2B-42E9-87E5-C83F290A97DD}" type="pres">
      <dgm:prSet presAssocID="{C0F855F9-6B9D-4C15-9207-81D28E6F5F06}" presName="circle" presStyleLbl="node1" presStyleIdx="0" presStyleCnt="4"/>
      <dgm:spPr/>
      <dgm:t>
        <a:bodyPr/>
        <a:lstStyle/>
        <a:p>
          <a:endParaRPr lang="de-DE"/>
        </a:p>
      </dgm:t>
    </dgm:pt>
    <dgm:pt modelId="{F2C0E31C-AB90-4E66-9803-975F4091DB3A}" type="pres">
      <dgm:prSet presAssocID="{0513E79F-B1AE-4ED7-964E-FFB1EA2637DF}" presName="transSpace" presStyleCnt="0"/>
      <dgm:spPr/>
    </dgm:pt>
    <dgm:pt modelId="{3263A1C4-B0E5-4742-9403-3D8525C015B6}" type="pres">
      <dgm:prSet presAssocID="{DEBF04CA-9199-4678-BB6F-866FAEC1D245}" presName="posSpace" presStyleCnt="0"/>
      <dgm:spPr/>
    </dgm:pt>
    <dgm:pt modelId="{727725C4-5B54-477D-B564-ACF412E496E9}" type="pres">
      <dgm:prSet presAssocID="{DEBF04CA-9199-4678-BB6F-866FAEC1D245}" presName="vertFlow" presStyleCnt="0"/>
      <dgm:spPr/>
    </dgm:pt>
    <dgm:pt modelId="{4CFE81FA-9D0E-41BC-A754-FB03631A790B}" type="pres">
      <dgm:prSet presAssocID="{DEBF04CA-9199-4678-BB6F-866FAEC1D245}" presName="topSpace" presStyleCnt="0"/>
      <dgm:spPr/>
    </dgm:pt>
    <dgm:pt modelId="{C27E60C6-DB76-45F3-B9AF-205E9299074F}" type="pres">
      <dgm:prSet presAssocID="{DEBF04CA-9199-4678-BB6F-866FAEC1D245}" presName="firstComp" presStyleCnt="0"/>
      <dgm:spPr/>
    </dgm:pt>
    <dgm:pt modelId="{FCEF7F79-CF6F-430E-BC29-5F95D038A968}" type="pres">
      <dgm:prSet presAssocID="{DEBF04CA-9199-4678-BB6F-866FAEC1D245}" presName="firstChild" presStyleLbl="bgAccFollowNode1" presStyleIdx="3" presStyleCnt="10"/>
      <dgm:spPr/>
      <dgm:t>
        <a:bodyPr/>
        <a:lstStyle/>
        <a:p>
          <a:endParaRPr lang="de-DE"/>
        </a:p>
      </dgm:t>
    </dgm:pt>
    <dgm:pt modelId="{9B3E52C4-B076-43A3-B4F0-F7316699EAC2}" type="pres">
      <dgm:prSet presAssocID="{DEBF04CA-9199-4678-BB6F-866FAEC1D245}" presName="firstChildTx" presStyleLbl="bgAccFollowNode1" presStyleIdx="3" presStyleCnt="10">
        <dgm:presLayoutVars>
          <dgm:bulletEnabled val="1"/>
        </dgm:presLayoutVars>
      </dgm:prSet>
      <dgm:spPr/>
      <dgm:t>
        <a:bodyPr/>
        <a:lstStyle/>
        <a:p>
          <a:endParaRPr lang="de-DE"/>
        </a:p>
      </dgm:t>
    </dgm:pt>
    <dgm:pt modelId="{CD6D44D5-2AD0-4F38-916D-79A98C7411BC}" type="pres">
      <dgm:prSet presAssocID="{4DDDC308-0028-43F3-82D1-1AD8B74EE4D1}" presName="comp" presStyleCnt="0"/>
      <dgm:spPr/>
    </dgm:pt>
    <dgm:pt modelId="{9483AEE4-6635-4BAB-9F00-D1695B636FDE}" type="pres">
      <dgm:prSet presAssocID="{4DDDC308-0028-43F3-82D1-1AD8B74EE4D1}" presName="child" presStyleLbl="bgAccFollowNode1" presStyleIdx="4" presStyleCnt="10"/>
      <dgm:spPr/>
      <dgm:t>
        <a:bodyPr/>
        <a:lstStyle/>
        <a:p>
          <a:endParaRPr lang="de-DE"/>
        </a:p>
      </dgm:t>
    </dgm:pt>
    <dgm:pt modelId="{21F41C93-E58F-4A1B-9804-42958FCCAA82}" type="pres">
      <dgm:prSet presAssocID="{4DDDC308-0028-43F3-82D1-1AD8B74EE4D1}" presName="childTx" presStyleLbl="bgAccFollowNode1" presStyleIdx="4" presStyleCnt="10">
        <dgm:presLayoutVars>
          <dgm:bulletEnabled val="1"/>
        </dgm:presLayoutVars>
      </dgm:prSet>
      <dgm:spPr/>
      <dgm:t>
        <a:bodyPr/>
        <a:lstStyle/>
        <a:p>
          <a:endParaRPr lang="de-DE"/>
        </a:p>
      </dgm:t>
    </dgm:pt>
    <dgm:pt modelId="{86C6961F-F333-43E3-BC0E-DD38D318CF84}" type="pres">
      <dgm:prSet presAssocID="{DEBF04CA-9199-4678-BB6F-866FAEC1D245}" presName="negSpace" presStyleCnt="0"/>
      <dgm:spPr/>
    </dgm:pt>
    <dgm:pt modelId="{309CF5F5-955E-4103-9B98-0F4A79EFB748}" type="pres">
      <dgm:prSet presAssocID="{DEBF04CA-9199-4678-BB6F-866FAEC1D245}" presName="circle" presStyleLbl="node1" presStyleIdx="1" presStyleCnt="4"/>
      <dgm:spPr/>
      <dgm:t>
        <a:bodyPr/>
        <a:lstStyle/>
        <a:p>
          <a:endParaRPr lang="de-DE"/>
        </a:p>
      </dgm:t>
    </dgm:pt>
    <dgm:pt modelId="{3B81E1D8-6DF6-4FFA-B113-745C172F8BD7}" type="pres">
      <dgm:prSet presAssocID="{67DAC1F2-BD96-4FEB-A09F-D22A40E64646}" presName="transSpace" presStyleCnt="0"/>
      <dgm:spPr/>
    </dgm:pt>
    <dgm:pt modelId="{1BBC8DE2-8C16-4BD3-BB23-08C6EE4BE139}" type="pres">
      <dgm:prSet presAssocID="{8AF08A12-31CA-4357-B83B-EAD30AF591E6}" presName="posSpace" presStyleCnt="0"/>
      <dgm:spPr/>
    </dgm:pt>
    <dgm:pt modelId="{5B7447F0-B828-40C0-B9DB-EC0F436C620E}" type="pres">
      <dgm:prSet presAssocID="{8AF08A12-31CA-4357-B83B-EAD30AF591E6}" presName="vertFlow" presStyleCnt="0"/>
      <dgm:spPr/>
    </dgm:pt>
    <dgm:pt modelId="{CAA1C79D-222D-4C06-BAC1-73CD9FDAAF10}" type="pres">
      <dgm:prSet presAssocID="{8AF08A12-31CA-4357-B83B-EAD30AF591E6}" presName="topSpace" presStyleCnt="0"/>
      <dgm:spPr/>
    </dgm:pt>
    <dgm:pt modelId="{16B90F79-E4E6-4A04-8983-BE3948AB45DF}" type="pres">
      <dgm:prSet presAssocID="{8AF08A12-31CA-4357-B83B-EAD30AF591E6}" presName="firstComp" presStyleCnt="0"/>
      <dgm:spPr/>
    </dgm:pt>
    <dgm:pt modelId="{0B0A09C0-E516-409F-8F42-9F65B9568A0B}" type="pres">
      <dgm:prSet presAssocID="{8AF08A12-31CA-4357-B83B-EAD30AF591E6}" presName="firstChild" presStyleLbl="bgAccFollowNode1" presStyleIdx="5" presStyleCnt="10"/>
      <dgm:spPr/>
      <dgm:t>
        <a:bodyPr/>
        <a:lstStyle/>
        <a:p>
          <a:endParaRPr lang="de-DE"/>
        </a:p>
      </dgm:t>
    </dgm:pt>
    <dgm:pt modelId="{453887FD-050B-41A1-B4B7-CA5676AED3CA}" type="pres">
      <dgm:prSet presAssocID="{8AF08A12-31CA-4357-B83B-EAD30AF591E6}" presName="firstChildTx" presStyleLbl="bgAccFollowNode1" presStyleIdx="5" presStyleCnt="10">
        <dgm:presLayoutVars>
          <dgm:bulletEnabled val="1"/>
        </dgm:presLayoutVars>
      </dgm:prSet>
      <dgm:spPr/>
      <dgm:t>
        <a:bodyPr/>
        <a:lstStyle/>
        <a:p>
          <a:endParaRPr lang="de-DE"/>
        </a:p>
      </dgm:t>
    </dgm:pt>
    <dgm:pt modelId="{5F07EC4E-E5C1-4FF9-A707-28F334807327}" type="pres">
      <dgm:prSet presAssocID="{AC2B647B-38F2-4396-B15C-7E1AB72A5048}" presName="comp" presStyleCnt="0"/>
      <dgm:spPr/>
    </dgm:pt>
    <dgm:pt modelId="{9D9CE39E-1390-454C-9B40-D4199D86AB38}" type="pres">
      <dgm:prSet presAssocID="{AC2B647B-38F2-4396-B15C-7E1AB72A5048}" presName="child" presStyleLbl="bgAccFollowNode1" presStyleIdx="6" presStyleCnt="10"/>
      <dgm:spPr/>
      <dgm:t>
        <a:bodyPr/>
        <a:lstStyle/>
        <a:p>
          <a:endParaRPr lang="de-DE"/>
        </a:p>
      </dgm:t>
    </dgm:pt>
    <dgm:pt modelId="{1FD94D4C-69B2-4A7C-B34D-6EBB9F02D40C}" type="pres">
      <dgm:prSet presAssocID="{AC2B647B-38F2-4396-B15C-7E1AB72A5048}" presName="childTx" presStyleLbl="bgAccFollowNode1" presStyleIdx="6" presStyleCnt="10">
        <dgm:presLayoutVars>
          <dgm:bulletEnabled val="1"/>
        </dgm:presLayoutVars>
      </dgm:prSet>
      <dgm:spPr/>
      <dgm:t>
        <a:bodyPr/>
        <a:lstStyle/>
        <a:p>
          <a:endParaRPr lang="de-DE"/>
        </a:p>
      </dgm:t>
    </dgm:pt>
    <dgm:pt modelId="{239B24C1-C665-4E38-B591-97577594F7FA}" type="pres">
      <dgm:prSet presAssocID="{67080426-71DA-4FD2-8CEF-3905DD4E06A0}" presName="comp" presStyleCnt="0"/>
      <dgm:spPr/>
    </dgm:pt>
    <dgm:pt modelId="{D71929CF-627E-46C5-B15A-00A5A9E46129}" type="pres">
      <dgm:prSet presAssocID="{67080426-71DA-4FD2-8CEF-3905DD4E06A0}" presName="child" presStyleLbl="bgAccFollowNode1" presStyleIdx="7" presStyleCnt="10"/>
      <dgm:spPr/>
      <dgm:t>
        <a:bodyPr/>
        <a:lstStyle/>
        <a:p>
          <a:endParaRPr lang="de-DE"/>
        </a:p>
      </dgm:t>
    </dgm:pt>
    <dgm:pt modelId="{B7F3136F-5F36-4175-93A3-0B3443B29847}" type="pres">
      <dgm:prSet presAssocID="{67080426-71DA-4FD2-8CEF-3905DD4E06A0}" presName="childTx" presStyleLbl="bgAccFollowNode1" presStyleIdx="7" presStyleCnt="10">
        <dgm:presLayoutVars>
          <dgm:bulletEnabled val="1"/>
        </dgm:presLayoutVars>
      </dgm:prSet>
      <dgm:spPr/>
      <dgm:t>
        <a:bodyPr/>
        <a:lstStyle/>
        <a:p>
          <a:endParaRPr lang="de-DE"/>
        </a:p>
      </dgm:t>
    </dgm:pt>
    <dgm:pt modelId="{C15D03E5-E3B6-4B1B-BC9E-5205C8A478EC}" type="pres">
      <dgm:prSet presAssocID="{8AF08A12-31CA-4357-B83B-EAD30AF591E6}" presName="negSpace" presStyleCnt="0"/>
      <dgm:spPr/>
    </dgm:pt>
    <dgm:pt modelId="{B744ABAF-B181-49F1-B403-492FC5FB595C}" type="pres">
      <dgm:prSet presAssocID="{8AF08A12-31CA-4357-B83B-EAD30AF591E6}" presName="circle" presStyleLbl="node1" presStyleIdx="2" presStyleCnt="4"/>
      <dgm:spPr/>
      <dgm:t>
        <a:bodyPr/>
        <a:lstStyle/>
        <a:p>
          <a:endParaRPr lang="de-DE"/>
        </a:p>
      </dgm:t>
    </dgm:pt>
    <dgm:pt modelId="{7371E1A8-4377-4EEA-A5D4-FFED6CF446EA}" type="pres">
      <dgm:prSet presAssocID="{755CDEED-9D74-4486-A0B4-ECF57D8DB017}" presName="transSpace" presStyleCnt="0"/>
      <dgm:spPr/>
    </dgm:pt>
    <dgm:pt modelId="{D423FD4E-6C2E-44FB-A596-CE6C7A0B9A13}" type="pres">
      <dgm:prSet presAssocID="{1F60E067-2F66-4500-8C55-1C8974809489}" presName="posSpace" presStyleCnt="0"/>
      <dgm:spPr/>
    </dgm:pt>
    <dgm:pt modelId="{93B7250B-B33F-47C0-9610-E094D11B6826}" type="pres">
      <dgm:prSet presAssocID="{1F60E067-2F66-4500-8C55-1C8974809489}" presName="vertFlow" presStyleCnt="0"/>
      <dgm:spPr/>
    </dgm:pt>
    <dgm:pt modelId="{651F22F6-2F5B-466A-BF11-7A3A9B9D81E6}" type="pres">
      <dgm:prSet presAssocID="{1F60E067-2F66-4500-8C55-1C8974809489}" presName="topSpace" presStyleCnt="0"/>
      <dgm:spPr/>
    </dgm:pt>
    <dgm:pt modelId="{175EBD1A-253E-4611-A10D-C7128C90F2E7}" type="pres">
      <dgm:prSet presAssocID="{1F60E067-2F66-4500-8C55-1C8974809489}" presName="firstComp" presStyleCnt="0"/>
      <dgm:spPr/>
    </dgm:pt>
    <dgm:pt modelId="{C926FFA0-0FAC-4670-9EB5-1EF297F541D1}" type="pres">
      <dgm:prSet presAssocID="{1F60E067-2F66-4500-8C55-1C8974809489}" presName="firstChild" presStyleLbl="bgAccFollowNode1" presStyleIdx="8" presStyleCnt="10"/>
      <dgm:spPr/>
      <dgm:t>
        <a:bodyPr/>
        <a:lstStyle/>
        <a:p>
          <a:endParaRPr lang="de-DE"/>
        </a:p>
      </dgm:t>
    </dgm:pt>
    <dgm:pt modelId="{F49683B0-ECD8-4974-B965-4B1DD7B14051}" type="pres">
      <dgm:prSet presAssocID="{1F60E067-2F66-4500-8C55-1C8974809489}" presName="firstChildTx" presStyleLbl="bgAccFollowNode1" presStyleIdx="8" presStyleCnt="10">
        <dgm:presLayoutVars>
          <dgm:bulletEnabled val="1"/>
        </dgm:presLayoutVars>
      </dgm:prSet>
      <dgm:spPr/>
      <dgm:t>
        <a:bodyPr/>
        <a:lstStyle/>
        <a:p>
          <a:endParaRPr lang="de-DE"/>
        </a:p>
      </dgm:t>
    </dgm:pt>
    <dgm:pt modelId="{5E08A650-BA33-4CE9-A89F-CAEC0672CA13}" type="pres">
      <dgm:prSet presAssocID="{662078E9-98EC-496C-98E8-3945F4B40E83}" presName="comp" presStyleCnt="0"/>
      <dgm:spPr/>
    </dgm:pt>
    <dgm:pt modelId="{583ECCBA-29CD-4EBC-AE24-02D03A2F3ECD}" type="pres">
      <dgm:prSet presAssocID="{662078E9-98EC-496C-98E8-3945F4B40E83}" presName="child" presStyleLbl="bgAccFollowNode1" presStyleIdx="9" presStyleCnt="10"/>
      <dgm:spPr/>
      <dgm:t>
        <a:bodyPr/>
        <a:lstStyle/>
        <a:p>
          <a:endParaRPr lang="de-DE"/>
        </a:p>
      </dgm:t>
    </dgm:pt>
    <dgm:pt modelId="{E65313C4-4A67-4D08-BEB4-E23CBCC0877A}" type="pres">
      <dgm:prSet presAssocID="{662078E9-98EC-496C-98E8-3945F4B40E83}" presName="childTx" presStyleLbl="bgAccFollowNode1" presStyleIdx="9" presStyleCnt="10">
        <dgm:presLayoutVars>
          <dgm:bulletEnabled val="1"/>
        </dgm:presLayoutVars>
      </dgm:prSet>
      <dgm:spPr/>
      <dgm:t>
        <a:bodyPr/>
        <a:lstStyle/>
        <a:p>
          <a:endParaRPr lang="de-DE"/>
        </a:p>
      </dgm:t>
    </dgm:pt>
    <dgm:pt modelId="{276A1DA1-DB78-4B15-AD7A-D0A521D500C3}" type="pres">
      <dgm:prSet presAssocID="{1F60E067-2F66-4500-8C55-1C8974809489}" presName="negSpace" presStyleCnt="0"/>
      <dgm:spPr/>
    </dgm:pt>
    <dgm:pt modelId="{481EB619-6B0A-4EE5-BEC4-A75C76B66FF8}" type="pres">
      <dgm:prSet presAssocID="{1F60E067-2F66-4500-8C55-1C8974809489}" presName="circle" presStyleLbl="node1" presStyleIdx="3" presStyleCnt="4"/>
      <dgm:spPr/>
      <dgm:t>
        <a:bodyPr/>
        <a:lstStyle/>
        <a:p>
          <a:endParaRPr lang="de-DE"/>
        </a:p>
      </dgm:t>
    </dgm:pt>
  </dgm:ptLst>
  <dgm:cxnLst>
    <dgm:cxn modelId="{C2B93B16-3AFE-45D9-A55E-FD580F1AADD5}" type="presOf" srcId="{8AF08A12-31CA-4357-B83B-EAD30AF591E6}" destId="{B744ABAF-B181-49F1-B403-492FC5FB595C}" srcOrd="0" destOrd="0" presId="urn:microsoft.com/office/officeart/2005/8/layout/hList9"/>
    <dgm:cxn modelId="{7857A119-F221-474E-991D-A2592D510673}" type="presOf" srcId="{6DCE8F75-CC47-4611-9416-1F2E76B8B537}" destId="{766A1881-B51F-4E64-9584-CC635B04033B}" srcOrd="0" destOrd="0" presId="urn:microsoft.com/office/officeart/2005/8/layout/hList9"/>
    <dgm:cxn modelId="{5D419D47-FE44-4CDD-9A40-B964AEE61F58}" type="presOf" srcId="{526781E2-1C70-48EC-A8AC-242A03831136}" destId="{38BEA447-CAC8-47E8-8A22-5BA5566E9C4E}" srcOrd="0" destOrd="0" presId="urn:microsoft.com/office/officeart/2005/8/layout/hList9"/>
    <dgm:cxn modelId="{D28B3B0D-949C-4EC5-9A09-3E56E6B2B6F2}" srcId="{8AF08A12-31CA-4357-B83B-EAD30AF591E6}" destId="{CDB9600A-0493-4905-A95A-0CA4F3F2694A}" srcOrd="0" destOrd="0" parTransId="{F0B69CBF-E163-4A64-B291-D42D97E6E9BE}" sibTransId="{2C58443D-7C32-425F-A650-F3C481B744DA}"/>
    <dgm:cxn modelId="{9B93F346-FFFA-463A-9C81-80CE95749719}" type="presOf" srcId="{CDB9600A-0493-4905-A95A-0CA4F3F2694A}" destId="{453887FD-050B-41A1-B4B7-CA5676AED3CA}" srcOrd="1" destOrd="0" presId="urn:microsoft.com/office/officeart/2005/8/layout/hList9"/>
    <dgm:cxn modelId="{DC6D78B4-2250-4060-88F6-AB433E0144F8}" type="presOf" srcId="{67080426-71DA-4FD2-8CEF-3905DD4E06A0}" destId="{B7F3136F-5F36-4175-93A3-0B3443B29847}" srcOrd="1" destOrd="0" presId="urn:microsoft.com/office/officeart/2005/8/layout/hList9"/>
    <dgm:cxn modelId="{48BB5816-3C79-4401-BA93-3E94E0926F9D}" type="presOf" srcId="{AC2B647B-38F2-4396-B15C-7E1AB72A5048}" destId="{1FD94D4C-69B2-4A7C-B34D-6EBB9F02D40C}" srcOrd="1" destOrd="0" presId="urn:microsoft.com/office/officeart/2005/8/layout/hList9"/>
    <dgm:cxn modelId="{936D4A53-A9AD-4234-934D-0EA8378B958F}" type="presOf" srcId="{662078E9-98EC-496C-98E8-3945F4B40E83}" destId="{E65313C4-4A67-4D08-BEB4-E23CBCC0877A}" srcOrd="1" destOrd="0" presId="urn:microsoft.com/office/officeart/2005/8/layout/hList9"/>
    <dgm:cxn modelId="{A2805FE5-427A-4A14-80A1-4C3CAA3D23A0}" type="presOf" srcId="{CFBFB92B-8167-4629-ADD3-A016BE28E807}" destId="{BE425679-B567-4218-9468-45702E92E628}" srcOrd="1" destOrd="0" presId="urn:microsoft.com/office/officeart/2005/8/layout/hList9"/>
    <dgm:cxn modelId="{0990C4B3-8DDD-4EA0-A120-603BFA5A8755}" srcId="{938F4703-EB12-4F0D-BA22-6F8174D15B88}" destId="{DEBF04CA-9199-4678-BB6F-866FAEC1D245}" srcOrd="1" destOrd="0" parTransId="{D443712A-9BF5-4F3B-98C4-12EBFE34C580}" sibTransId="{67DAC1F2-BD96-4FEB-A09F-D22A40E64646}"/>
    <dgm:cxn modelId="{5FD16EA1-9B59-49A8-BB30-FCB77E4A1875}" srcId="{8AF08A12-31CA-4357-B83B-EAD30AF591E6}" destId="{AC2B647B-38F2-4396-B15C-7E1AB72A5048}" srcOrd="1" destOrd="0" parTransId="{C0A3FADE-EB5F-4012-9735-2EDEDED3F2F1}" sibTransId="{6BBA12CD-10A8-488A-B63F-784C3E3BE64D}"/>
    <dgm:cxn modelId="{A7F5C306-614A-4FDE-8F8F-B7C3C7157112}" srcId="{C0F855F9-6B9D-4C15-9207-81D28E6F5F06}" destId="{6DCE8F75-CC47-4611-9416-1F2E76B8B537}" srcOrd="2" destOrd="0" parTransId="{F632A6A0-1BD6-45EF-890A-5BFE3FFC8B72}" sibTransId="{5793A0FE-57CE-43FD-9C91-116F200D332D}"/>
    <dgm:cxn modelId="{BD6934EA-7094-479A-84EE-5171AF4BE516}" type="presOf" srcId="{4DDDC308-0028-43F3-82D1-1AD8B74EE4D1}" destId="{9483AEE4-6635-4BAB-9F00-D1695B636FDE}" srcOrd="0" destOrd="0" presId="urn:microsoft.com/office/officeart/2005/8/layout/hList9"/>
    <dgm:cxn modelId="{F133BB72-53E0-45CC-B46B-5E99F1485D22}" srcId="{C0F855F9-6B9D-4C15-9207-81D28E6F5F06}" destId="{CFBFB92B-8167-4629-ADD3-A016BE28E807}" srcOrd="1" destOrd="0" parTransId="{E723E2A6-0043-4F19-BEEA-5703B0DFC641}" sibTransId="{4D350938-36F4-47A7-9EEC-D70AFE8498F6}"/>
    <dgm:cxn modelId="{72D1BE25-3203-4BE5-9793-B9E6571A9BFE}" type="presOf" srcId="{DEBF04CA-9199-4678-BB6F-866FAEC1D245}" destId="{309CF5F5-955E-4103-9B98-0F4A79EFB748}" srcOrd="0" destOrd="0" presId="urn:microsoft.com/office/officeart/2005/8/layout/hList9"/>
    <dgm:cxn modelId="{37E74318-6FBD-4F05-9953-BDCA62443E61}" srcId="{C0F855F9-6B9D-4C15-9207-81D28E6F5F06}" destId="{526781E2-1C70-48EC-A8AC-242A03831136}" srcOrd="0" destOrd="0" parTransId="{B09AC8A3-E0B4-4C2C-B939-A027E283BF69}" sibTransId="{EA4F0F58-F86A-4027-B024-3BC274049C0F}"/>
    <dgm:cxn modelId="{E439B77A-ADE1-474E-BFDD-40DEC976B688}" type="presOf" srcId="{CFBFB92B-8167-4629-ADD3-A016BE28E807}" destId="{57BE7A26-5A0A-4FC7-BA1A-73A7B3EF4759}" srcOrd="0" destOrd="0" presId="urn:microsoft.com/office/officeart/2005/8/layout/hList9"/>
    <dgm:cxn modelId="{8CA469D1-35B1-4A8B-BD4C-A78D42FCDDB4}" srcId="{1F60E067-2F66-4500-8C55-1C8974809489}" destId="{5546B3F5-9303-404B-A36F-A502B88002BE}" srcOrd="0" destOrd="0" parTransId="{1A3A894D-2A2D-4BE4-B64D-1F590026969E}" sibTransId="{5F31A122-5076-4E01-A274-2AF357C6775D}"/>
    <dgm:cxn modelId="{6F844B81-E4C7-458B-8E8E-E37B1C53B9E8}" type="presOf" srcId="{526781E2-1C70-48EC-A8AC-242A03831136}" destId="{8193967D-AE2C-44F6-8EDE-45DA8710298B}" srcOrd="1" destOrd="0" presId="urn:microsoft.com/office/officeart/2005/8/layout/hList9"/>
    <dgm:cxn modelId="{D7978D21-F93B-4246-86EE-D2608AE7661B}" type="presOf" srcId="{C0F855F9-6B9D-4C15-9207-81D28E6F5F06}" destId="{E20E3833-DF2B-42E9-87E5-C83F290A97DD}" srcOrd="0" destOrd="0" presId="urn:microsoft.com/office/officeart/2005/8/layout/hList9"/>
    <dgm:cxn modelId="{FEF10F03-36ED-4D51-B6CB-62207E5C5DC8}" type="presOf" srcId="{AC2B647B-38F2-4396-B15C-7E1AB72A5048}" destId="{9D9CE39E-1390-454C-9B40-D4199D86AB38}" srcOrd="0" destOrd="0" presId="urn:microsoft.com/office/officeart/2005/8/layout/hList9"/>
    <dgm:cxn modelId="{32D1BD7F-03AB-4CCB-9574-CC4EE89A3BC1}" srcId="{938F4703-EB12-4F0D-BA22-6F8174D15B88}" destId="{C0F855F9-6B9D-4C15-9207-81D28E6F5F06}" srcOrd="0" destOrd="0" parTransId="{D6B00715-F315-4632-A26F-CF9C363172E3}" sibTransId="{0513E79F-B1AE-4ED7-964E-FFB1EA2637DF}"/>
    <dgm:cxn modelId="{52E01187-0E87-4CCA-8D95-E61A0CDE57D6}" type="presOf" srcId="{6DCE8F75-CC47-4611-9416-1F2E76B8B537}" destId="{0E1022B7-2B2C-4243-B50E-BF5D8806A94A}" srcOrd="1" destOrd="0" presId="urn:microsoft.com/office/officeart/2005/8/layout/hList9"/>
    <dgm:cxn modelId="{6F149E7B-8A50-4632-9097-58E4B8313213}" srcId="{938F4703-EB12-4F0D-BA22-6F8174D15B88}" destId="{1F60E067-2F66-4500-8C55-1C8974809489}" srcOrd="3" destOrd="0" parTransId="{B5FDA491-0211-47B2-B824-A45FE2136151}" sibTransId="{A5D2F630-1053-480B-B4F2-2EFFF8F63BC0}"/>
    <dgm:cxn modelId="{C1B08F3A-440F-442D-8A7F-A25B09173F40}" type="presOf" srcId="{5546B3F5-9303-404B-A36F-A502B88002BE}" destId="{F49683B0-ECD8-4974-B965-4B1DD7B14051}" srcOrd="1" destOrd="0" presId="urn:microsoft.com/office/officeart/2005/8/layout/hList9"/>
    <dgm:cxn modelId="{9BAEB297-FED2-43A6-9D7C-1B72881B8A39}" srcId="{1F60E067-2F66-4500-8C55-1C8974809489}" destId="{662078E9-98EC-496C-98E8-3945F4B40E83}" srcOrd="1" destOrd="0" parTransId="{3E34D47A-8197-47EC-9001-90ADE4BF6F22}" sibTransId="{21CD684E-4220-4D32-A22B-E81EE6A402C8}"/>
    <dgm:cxn modelId="{63564B4B-CBCF-4EF8-B96E-B81974917E94}" type="presOf" srcId="{1F60E067-2F66-4500-8C55-1C8974809489}" destId="{481EB619-6B0A-4EE5-BEC4-A75C76B66FF8}" srcOrd="0" destOrd="0" presId="urn:microsoft.com/office/officeart/2005/8/layout/hList9"/>
    <dgm:cxn modelId="{48C14803-F7A2-42D8-90A3-91BE60370709}" srcId="{938F4703-EB12-4F0D-BA22-6F8174D15B88}" destId="{8AF08A12-31CA-4357-B83B-EAD30AF591E6}" srcOrd="2" destOrd="0" parTransId="{B098CEF7-A1A2-4E4A-8353-4EDD5DDDD750}" sibTransId="{755CDEED-9D74-4486-A0B4-ECF57D8DB017}"/>
    <dgm:cxn modelId="{1C5AC9A7-8A18-4E84-B4E9-1A6046400508}" srcId="{DEBF04CA-9199-4678-BB6F-866FAEC1D245}" destId="{6FC43000-EE6B-4B8E-BC0C-8911CACED9E6}" srcOrd="0" destOrd="0" parTransId="{E6A1B4C6-BF42-4F53-B1FF-EFB1880D4A08}" sibTransId="{077A2E6F-BBCC-4444-B137-78E509B26619}"/>
    <dgm:cxn modelId="{81FC4D70-2D56-4C20-85BB-5692C3C99203}" type="presOf" srcId="{4DDDC308-0028-43F3-82D1-1AD8B74EE4D1}" destId="{21F41C93-E58F-4A1B-9804-42958FCCAA82}" srcOrd="1" destOrd="0" presId="urn:microsoft.com/office/officeart/2005/8/layout/hList9"/>
    <dgm:cxn modelId="{A37A7467-EB7C-49D2-8E9D-EF068C0A825B}" type="presOf" srcId="{CDB9600A-0493-4905-A95A-0CA4F3F2694A}" destId="{0B0A09C0-E516-409F-8F42-9F65B9568A0B}" srcOrd="0" destOrd="0" presId="urn:microsoft.com/office/officeart/2005/8/layout/hList9"/>
    <dgm:cxn modelId="{6A673F2F-7A59-4F06-965C-6BF539F2174B}" type="presOf" srcId="{6FC43000-EE6B-4B8E-BC0C-8911CACED9E6}" destId="{9B3E52C4-B076-43A3-B4F0-F7316699EAC2}" srcOrd="1" destOrd="0" presId="urn:microsoft.com/office/officeart/2005/8/layout/hList9"/>
    <dgm:cxn modelId="{01065E42-156A-47B9-8528-38A39E162DA8}" type="presOf" srcId="{67080426-71DA-4FD2-8CEF-3905DD4E06A0}" destId="{D71929CF-627E-46C5-B15A-00A5A9E46129}" srcOrd="0" destOrd="0" presId="urn:microsoft.com/office/officeart/2005/8/layout/hList9"/>
    <dgm:cxn modelId="{3B5F578D-3D4E-4D86-89B4-AE2FF8E2D68D}" type="presOf" srcId="{938F4703-EB12-4F0D-BA22-6F8174D15B88}" destId="{C3480F63-2039-49F9-A2C6-6F433EC6336B}" srcOrd="0" destOrd="0" presId="urn:microsoft.com/office/officeart/2005/8/layout/hList9"/>
    <dgm:cxn modelId="{AC87978B-9465-49EB-816B-4B61B413946B}" srcId="{8AF08A12-31CA-4357-B83B-EAD30AF591E6}" destId="{67080426-71DA-4FD2-8CEF-3905DD4E06A0}" srcOrd="2" destOrd="0" parTransId="{94253B16-AE7B-493B-9D6A-695EF9843239}" sibTransId="{0614C3BD-9E14-4992-806A-D9B3BBC25A40}"/>
    <dgm:cxn modelId="{3E5443F5-71BD-40DD-8D34-3F0CE307032C}" srcId="{DEBF04CA-9199-4678-BB6F-866FAEC1D245}" destId="{4DDDC308-0028-43F3-82D1-1AD8B74EE4D1}" srcOrd="1" destOrd="0" parTransId="{AAD24A68-E1AD-42BA-BAC3-7327BF90ED14}" sibTransId="{29A731E8-5CA9-4570-938A-2BD41483F5FB}"/>
    <dgm:cxn modelId="{FD8C8E78-1201-4E55-B4F1-B22E723BD93E}" type="presOf" srcId="{662078E9-98EC-496C-98E8-3945F4B40E83}" destId="{583ECCBA-29CD-4EBC-AE24-02D03A2F3ECD}" srcOrd="0" destOrd="0" presId="urn:microsoft.com/office/officeart/2005/8/layout/hList9"/>
    <dgm:cxn modelId="{D1B85C31-6AB6-47E8-B9EA-9E06805EEDF1}" type="presOf" srcId="{6FC43000-EE6B-4B8E-BC0C-8911CACED9E6}" destId="{FCEF7F79-CF6F-430E-BC29-5F95D038A968}" srcOrd="0" destOrd="0" presId="urn:microsoft.com/office/officeart/2005/8/layout/hList9"/>
    <dgm:cxn modelId="{C6371326-A508-4487-B289-5B5877000CF8}" type="presOf" srcId="{5546B3F5-9303-404B-A36F-A502B88002BE}" destId="{C926FFA0-0FAC-4670-9EB5-1EF297F541D1}" srcOrd="0" destOrd="0" presId="urn:microsoft.com/office/officeart/2005/8/layout/hList9"/>
    <dgm:cxn modelId="{2A8B45BB-9C46-4E4B-9353-10FCAAEC33DB}" type="presParOf" srcId="{C3480F63-2039-49F9-A2C6-6F433EC6336B}" destId="{C3CC4B27-B4F3-4D6A-88FA-2B65D7D1F56C}" srcOrd="0" destOrd="0" presId="urn:microsoft.com/office/officeart/2005/8/layout/hList9"/>
    <dgm:cxn modelId="{B34FC38A-EE1B-40E7-AA63-780D3B2FA76C}" type="presParOf" srcId="{C3480F63-2039-49F9-A2C6-6F433EC6336B}" destId="{87063146-C91A-4A91-993A-88FB818DDC64}" srcOrd="1" destOrd="0" presId="urn:microsoft.com/office/officeart/2005/8/layout/hList9"/>
    <dgm:cxn modelId="{79075D0C-9051-432C-9DC7-473494A7F017}" type="presParOf" srcId="{87063146-C91A-4A91-993A-88FB818DDC64}" destId="{644F867B-7DDE-410A-BE12-D251F13AC163}" srcOrd="0" destOrd="0" presId="urn:microsoft.com/office/officeart/2005/8/layout/hList9"/>
    <dgm:cxn modelId="{9C494B36-626A-49F6-AACF-AD7A04BAB1D9}" type="presParOf" srcId="{87063146-C91A-4A91-993A-88FB818DDC64}" destId="{732E3795-0AE3-4F9F-B754-3FD55D7B5A05}" srcOrd="1" destOrd="0" presId="urn:microsoft.com/office/officeart/2005/8/layout/hList9"/>
    <dgm:cxn modelId="{B8FED529-E118-4632-B526-164857E56486}" type="presParOf" srcId="{732E3795-0AE3-4F9F-B754-3FD55D7B5A05}" destId="{38BEA447-CAC8-47E8-8A22-5BA5566E9C4E}" srcOrd="0" destOrd="0" presId="urn:microsoft.com/office/officeart/2005/8/layout/hList9"/>
    <dgm:cxn modelId="{560A46DE-5F66-4A14-BDD4-76968BDCA8A7}" type="presParOf" srcId="{732E3795-0AE3-4F9F-B754-3FD55D7B5A05}" destId="{8193967D-AE2C-44F6-8EDE-45DA8710298B}" srcOrd="1" destOrd="0" presId="urn:microsoft.com/office/officeart/2005/8/layout/hList9"/>
    <dgm:cxn modelId="{710C0479-40EA-47E2-B606-0CB65E80BD00}" type="presParOf" srcId="{87063146-C91A-4A91-993A-88FB818DDC64}" destId="{CBD70531-58B3-405A-A270-3DDD3E6E7915}" srcOrd="2" destOrd="0" presId="urn:microsoft.com/office/officeart/2005/8/layout/hList9"/>
    <dgm:cxn modelId="{83E4029D-1B50-4344-AACD-177DB066DE79}" type="presParOf" srcId="{CBD70531-58B3-405A-A270-3DDD3E6E7915}" destId="{57BE7A26-5A0A-4FC7-BA1A-73A7B3EF4759}" srcOrd="0" destOrd="0" presId="urn:microsoft.com/office/officeart/2005/8/layout/hList9"/>
    <dgm:cxn modelId="{BCD3A106-558E-4F57-98EC-0D52B6669A09}" type="presParOf" srcId="{CBD70531-58B3-405A-A270-3DDD3E6E7915}" destId="{BE425679-B567-4218-9468-45702E92E628}" srcOrd="1" destOrd="0" presId="urn:microsoft.com/office/officeart/2005/8/layout/hList9"/>
    <dgm:cxn modelId="{44CB81A0-7FDA-4418-85D3-9AF9D55AFB66}" type="presParOf" srcId="{87063146-C91A-4A91-993A-88FB818DDC64}" destId="{F1AD099F-C456-4F24-A9A0-22B156EC4E3B}" srcOrd="3" destOrd="0" presId="urn:microsoft.com/office/officeart/2005/8/layout/hList9"/>
    <dgm:cxn modelId="{E3AD4601-6AF8-4E89-A24B-E0A1BD7E165A}" type="presParOf" srcId="{F1AD099F-C456-4F24-A9A0-22B156EC4E3B}" destId="{766A1881-B51F-4E64-9584-CC635B04033B}" srcOrd="0" destOrd="0" presId="urn:microsoft.com/office/officeart/2005/8/layout/hList9"/>
    <dgm:cxn modelId="{329FF404-CA51-461A-991B-8BD0AF49D156}" type="presParOf" srcId="{F1AD099F-C456-4F24-A9A0-22B156EC4E3B}" destId="{0E1022B7-2B2C-4243-B50E-BF5D8806A94A}" srcOrd="1" destOrd="0" presId="urn:microsoft.com/office/officeart/2005/8/layout/hList9"/>
    <dgm:cxn modelId="{7DD2B281-E613-455D-BA5D-83141F92903F}" type="presParOf" srcId="{C3480F63-2039-49F9-A2C6-6F433EC6336B}" destId="{3F2EC9A7-81C0-4F47-BA5B-BCB0C0C6F40A}" srcOrd="2" destOrd="0" presId="urn:microsoft.com/office/officeart/2005/8/layout/hList9"/>
    <dgm:cxn modelId="{A82A27AF-D919-41F4-A27B-EF0014B5938C}" type="presParOf" srcId="{C3480F63-2039-49F9-A2C6-6F433EC6336B}" destId="{E20E3833-DF2B-42E9-87E5-C83F290A97DD}" srcOrd="3" destOrd="0" presId="urn:microsoft.com/office/officeart/2005/8/layout/hList9"/>
    <dgm:cxn modelId="{C8260258-61B0-4578-AA21-04C5EB37A833}" type="presParOf" srcId="{C3480F63-2039-49F9-A2C6-6F433EC6336B}" destId="{F2C0E31C-AB90-4E66-9803-975F4091DB3A}" srcOrd="4" destOrd="0" presId="urn:microsoft.com/office/officeart/2005/8/layout/hList9"/>
    <dgm:cxn modelId="{31B4BB5F-5EEE-4365-AE30-B62AE167DF89}" type="presParOf" srcId="{C3480F63-2039-49F9-A2C6-6F433EC6336B}" destId="{3263A1C4-B0E5-4742-9403-3D8525C015B6}" srcOrd="5" destOrd="0" presId="urn:microsoft.com/office/officeart/2005/8/layout/hList9"/>
    <dgm:cxn modelId="{467F0D41-43D8-4802-B31B-905F6318E16B}" type="presParOf" srcId="{C3480F63-2039-49F9-A2C6-6F433EC6336B}" destId="{727725C4-5B54-477D-B564-ACF412E496E9}" srcOrd="6" destOrd="0" presId="urn:microsoft.com/office/officeart/2005/8/layout/hList9"/>
    <dgm:cxn modelId="{DEF84574-2413-4884-95D8-EE50724DBDBA}" type="presParOf" srcId="{727725C4-5B54-477D-B564-ACF412E496E9}" destId="{4CFE81FA-9D0E-41BC-A754-FB03631A790B}" srcOrd="0" destOrd="0" presId="urn:microsoft.com/office/officeart/2005/8/layout/hList9"/>
    <dgm:cxn modelId="{8F9BF0B4-0E67-425E-9E2C-79E36A6112D2}" type="presParOf" srcId="{727725C4-5B54-477D-B564-ACF412E496E9}" destId="{C27E60C6-DB76-45F3-B9AF-205E9299074F}" srcOrd="1" destOrd="0" presId="urn:microsoft.com/office/officeart/2005/8/layout/hList9"/>
    <dgm:cxn modelId="{447C9583-91BA-4AE1-8C1E-535156EE76DD}" type="presParOf" srcId="{C27E60C6-DB76-45F3-B9AF-205E9299074F}" destId="{FCEF7F79-CF6F-430E-BC29-5F95D038A968}" srcOrd="0" destOrd="0" presId="urn:microsoft.com/office/officeart/2005/8/layout/hList9"/>
    <dgm:cxn modelId="{B8A6B4F4-6D9D-4446-AAEE-20A6FB4F903F}" type="presParOf" srcId="{C27E60C6-DB76-45F3-B9AF-205E9299074F}" destId="{9B3E52C4-B076-43A3-B4F0-F7316699EAC2}" srcOrd="1" destOrd="0" presId="urn:microsoft.com/office/officeart/2005/8/layout/hList9"/>
    <dgm:cxn modelId="{5A291CEC-9CAD-421F-B977-463BE7F183FE}" type="presParOf" srcId="{727725C4-5B54-477D-B564-ACF412E496E9}" destId="{CD6D44D5-2AD0-4F38-916D-79A98C7411BC}" srcOrd="2" destOrd="0" presId="urn:microsoft.com/office/officeart/2005/8/layout/hList9"/>
    <dgm:cxn modelId="{68BC6456-2CB7-444C-A379-031EAD6B9084}" type="presParOf" srcId="{CD6D44D5-2AD0-4F38-916D-79A98C7411BC}" destId="{9483AEE4-6635-4BAB-9F00-D1695B636FDE}" srcOrd="0" destOrd="0" presId="urn:microsoft.com/office/officeart/2005/8/layout/hList9"/>
    <dgm:cxn modelId="{E1CC824E-DCE0-42A7-AD8A-09657A3E0E0F}" type="presParOf" srcId="{CD6D44D5-2AD0-4F38-916D-79A98C7411BC}" destId="{21F41C93-E58F-4A1B-9804-42958FCCAA82}" srcOrd="1" destOrd="0" presId="urn:microsoft.com/office/officeart/2005/8/layout/hList9"/>
    <dgm:cxn modelId="{8E332F47-727F-40D5-BE75-F766C1A5E9ED}" type="presParOf" srcId="{C3480F63-2039-49F9-A2C6-6F433EC6336B}" destId="{86C6961F-F333-43E3-BC0E-DD38D318CF84}" srcOrd="7" destOrd="0" presId="urn:microsoft.com/office/officeart/2005/8/layout/hList9"/>
    <dgm:cxn modelId="{6234A8E5-095E-4A5D-B120-A1755822D980}" type="presParOf" srcId="{C3480F63-2039-49F9-A2C6-6F433EC6336B}" destId="{309CF5F5-955E-4103-9B98-0F4A79EFB748}" srcOrd="8" destOrd="0" presId="urn:microsoft.com/office/officeart/2005/8/layout/hList9"/>
    <dgm:cxn modelId="{034AD269-95B8-4584-899B-42B7FF5DE54F}" type="presParOf" srcId="{C3480F63-2039-49F9-A2C6-6F433EC6336B}" destId="{3B81E1D8-6DF6-4FFA-B113-745C172F8BD7}" srcOrd="9" destOrd="0" presId="urn:microsoft.com/office/officeart/2005/8/layout/hList9"/>
    <dgm:cxn modelId="{9ECDF403-B170-4E9D-8171-200316FB05AC}" type="presParOf" srcId="{C3480F63-2039-49F9-A2C6-6F433EC6336B}" destId="{1BBC8DE2-8C16-4BD3-BB23-08C6EE4BE139}" srcOrd="10" destOrd="0" presId="urn:microsoft.com/office/officeart/2005/8/layout/hList9"/>
    <dgm:cxn modelId="{DF4AA9FB-9AC4-4D24-8F65-1BBF49AA720C}" type="presParOf" srcId="{C3480F63-2039-49F9-A2C6-6F433EC6336B}" destId="{5B7447F0-B828-40C0-B9DB-EC0F436C620E}" srcOrd="11" destOrd="0" presId="urn:microsoft.com/office/officeart/2005/8/layout/hList9"/>
    <dgm:cxn modelId="{1CCCF4AA-C77C-43BA-A37B-5B4E74582AE0}" type="presParOf" srcId="{5B7447F0-B828-40C0-B9DB-EC0F436C620E}" destId="{CAA1C79D-222D-4C06-BAC1-73CD9FDAAF10}" srcOrd="0" destOrd="0" presId="urn:microsoft.com/office/officeart/2005/8/layout/hList9"/>
    <dgm:cxn modelId="{F37CC50E-12E9-4A28-BD1A-0663219EB131}" type="presParOf" srcId="{5B7447F0-B828-40C0-B9DB-EC0F436C620E}" destId="{16B90F79-E4E6-4A04-8983-BE3948AB45DF}" srcOrd="1" destOrd="0" presId="urn:microsoft.com/office/officeart/2005/8/layout/hList9"/>
    <dgm:cxn modelId="{F5CB9C31-7869-4EFE-A993-C3B31831F263}" type="presParOf" srcId="{16B90F79-E4E6-4A04-8983-BE3948AB45DF}" destId="{0B0A09C0-E516-409F-8F42-9F65B9568A0B}" srcOrd="0" destOrd="0" presId="urn:microsoft.com/office/officeart/2005/8/layout/hList9"/>
    <dgm:cxn modelId="{5B6181FC-6F13-406B-ADF1-4D4CFDA68F16}" type="presParOf" srcId="{16B90F79-E4E6-4A04-8983-BE3948AB45DF}" destId="{453887FD-050B-41A1-B4B7-CA5676AED3CA}" srcOrd="1" destOrd="0" presId="urn:microsoft.com/office/officeart/2005/8/layout/hList9"/>
    <dgm:cxn modelId="{5684F1FD-61EF-4A3D-90E5-DCDDADF447E0}" type="presParOf" srcId="{5B7447F0-B828-40C0-B9DB-EC0F436C620E}" destId="{5F07EC4E-E5C1-4FF9-A707-28F334807327}" srcOrd="2" destOrd="0" presId="urn:microsoft.com/office/officeart/2005/8/layout/hList9"/>
    <dgm:cxn modelId="{1E9500E7-59FB-4688-AE11-2D69DAB1E1D0}" type="presParOf" srcId="{5F07EC4E-E5C1-4FF9-A707-28F334807327}" destId="{9D9CE39E-1390-454C-9B40-D4199D86AB38}" srcOrd="0" destOrd="0" presId="urn:microsoft.com/office/officeart/2005/8/layout/hList9"/>
    <dgm:cxn modelId="{71782C39-FCC8-429C-90A4-B89055EFF394}" type="presParOf" srcId="{5F07EC4E-E5C1-4FF9-A707-28F334807327}" destId="{1FD94D4C-69B2-4A7C-B34D-6EBB9F02D40C}" srcOrd="1" destOrd="0" presId="urn:microsoft.com/office/officeart/2005/8/layout/hList9"/>
    <dgm:cxn modelId="{C3D4F955-8D3F-4D29-8E4C-956BD709F072}" type="presParOf" srcId="{5B7447F0-B828-40C0-B9DB-EC0F436C620E}" destId="{239B24C1-C665-4E38-B591-97577594F7FA}" srcOrd="3" destOrd="0" presId="urn:microsoft.com/office/officeart/2005/8/layout/hList9"/>
    <dgm:cxn modelId="{856E4470-0333-4A27-B637-F5C99848574F}" type="presParOf" srcId="{239B24C1-C665-4E38-B591-97577594F7FA}" destId="{D71929CF-627E-46C5-B15A-00A5A9E46129}" srcOrd="0" destOrd="0" presId="urn:microsoft.com/office/officeart/2005/8/layout/hList9"/>
    <dgm:cxn modelId="{31DD8AE5-A57F-435B-A29A-6CDAD1B4DDCB}" type="presParOf" srcId="{239B24C1-C665-4E38-B591-97577594F7FA}" destId="{B7F3136F-5F36-4175-93A3-0B3443B29847}" srcOrd="1" destOrd="0" presId="urn:microsoft.com/office/officeart/2005/8/layout/hList9"/>
    <dgm:cxn modelId="{0EAD4DE2-E588-41DA-B8ED-7B4A40F64CF4}" type="presParOf" srcId="{C3480F63-2039-49F9-A2C6-6F433EC6336B}" destId="{C15D03E5-E3B6-4B1B-BC9E-5205C8A478EC}" srcOrd="12" destOrd="0" presId="urn:microsoft.com/office/officeart/2005/8/layout/hList9"/>
    <dgm:cxn modelId="{A388BA31-0698-44CB-B3D4-B3CDC9BAF74F}" type="presParOf" srcId="{C3480F63-2039-49F9-A2C6-6F433EC6336B}" destId="{B744ABAF-B181-49F1-B403-492FC5FB595C}" srcOrd="13" destOrd="0" presId="urn:microsoft.com/office/officeart/2005/8/layout/hList9"/>
    <dgm:cxn modelId="{AA07EC43-CA1F-4B88-9FD7-0BA42BFB64AB}" type="presParOf" srcId="{C3480F63-2039-49F9-A2C6-6F433EC6336B}" destId="{7371E1A8-4377-4EEA-A5D4-FFED6CF446EA}" srcOrd="14" destOrd="0" presId="urn:microsoft.com/office/officeart/2005/8/layout/hList9"/>
    <dgm:cxn modelId="{BF2F3CEF-B541-412D-B418-7A090D0DF8F2}" type="presParOf" srcId="{C3480F63-2039-49F9-A2C6-6F433EC6336B}" destId="{D423FD4E-6C2E-44FB-A596-CE6C7A0B9A13}" srcOrd="15" destOrd="0" presId="urn:microsoft.com/office/officeart/2005/8/layout/hList9"/>
    <dgm:cxn modelId="{BB8A9235-1FAA-4A16-9A53-6850B95B1B24}" type="presParOf" srcId="{C3480F63-2039-49F9-A2C6-6F433EC6336B}" destId="{93B7250B-B33F-47C0-9610-E094D11B6826}" srcOrd="16" destOrd="0" presId="urn:microsoft.com/office/officeart/2005/8/layout/hList9"/>
    <dgm:cxn modelId="{8CC1734B-3B7C-4807-9C49-3BDEC4A3A7A3}" type="presParOf" srcId="{93B7250B-B33F-47C0-9610-E094D11B6826}" destId="{651F22F6-2F5B-466A-BF11-7A3A9B9D81E6}" srcOrd="0" destOrd="0" presId="urn:microsoft.com/office/officeart/2005/8/layout/hList9"/>
    <dgm:cxn modelId="{A3557791-4FFF-43AD-ABF6-D52250351B51}" type="presParOf" srcId="{93B7250B-B33F-47C0-9610-E094D11B6826}" destId="{175EBD1A-253E-4611-A10D-C7128C90F2E7}" srcOrd="1" destOrd="0" presId="urn:microsoft.com/office/officeart/2005/8/layout/hList9"/>
    <dgm:cxn modelId="{80A2132D-ABDD-40EB-8979-806A2C438406}" type="presParOf" srcId="{175EBD1A-253E-4611-A10D-C7128C90F2E7}" destId="{C926FFA0-0FAC-4670-9EB5-1EF297F541D1}" srcOrd="0" destOrd="0" presId="urn:microsoft.com/office/officeart/2005/8/layout/hList9"/>
    <dgm:cxn modelId="{04611094-5B5E-4974-8C0A-DD0E264F6720}" type="presParOf" srcId="{175EBD1A-253E-4611-A10D-C7128C90F2E7}" destId="{F49683B0-ECD8-4974-B965-4B1DD7B14051}" srcOrd="1" destOrd="0" presId="urn:microsoft.com/office/officeart/2005/8/layout/hList9"/>
    <dgm:cxn modelId="{2784DB63-6E9B-40FE-B775-AE386D79143E}" type="presParOf" srcId="{93B7250B-B33F-47C0-9610-E094D11B6826}" destId="{5E08A650-BA33-4CE9-A89F-CAEC0672CA13}" srcOrd="2" destOrd="0" presId="urn:microsoft.com/office/officeart/2005/8/layout/hList9"/>
    <dgm:cxn modelId="{CABB477F-D0FA-4495-B4D5-A736515B256C}" type="presParOf" srcId="{5E08A650-BA33-4CE9-A89F-CAEC0672CA13}" destId="{583ECCBA-29CD-4EBC-AE24-02D03A2F3ECD}" srcOrd="0" destOrd="0" presId="urn:microsoft.com/office/officeart/2005/8/layout/hList9"/>
    <dgm:cxn modelId="{217A07AC-D334-4D65-B09C-D6F375BFDC5B}" type="presParOf" srcId="{5E08A650-BA33-4CE9-A89F-CAEC0672CA13}" destId="{E65313C4-4A67-4D08-BEB4-E23CBCC0877A}" srcOrd="1" destOrd="0" presId="urn:microsoft.com/office/officeart/2005/8/layout/hList9"/>
    <dgm:cxn modelId="{77D5E35E-98EF-4540-92F0-066639DD668A}" type="presParOf" srcId="{C3480F63-2039-49F9-A2C6-6F433EC6336B}" destId="{276A1DA1-DB78-4B15-AD7A-D0A521D500C3}" srcOrd="17" destOrd="0" presId="urn:microsoft.com/office/officeart/2005/8/layout/hList9"/>
    <dgm:cxn modelId="{91EF6F32-B117-42CC-9D25-BDFC2852F8C8}" type="presParOf" srcId="{C3480F63-2039-49F9-A2C6-6F433EC6336B}" destId="{481EB619-6B0A-4EE5-BEC4-A75C76B66FF8}" srcOrd="1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701EE0-48D2-4196-A909-9D9EB2E92842}"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de-DE"/>
        </a:p>
      </dgm:t>
    </dgm:pt>
    <dgm:pt modelId="{A9188AF7-B699-41FB-86AF-1EF5E6D1D997}">
      <dgm:prSet phldrT="[Text]"/>
      <dgm:spPr>
        <a:solidFill>
          <a:schemeClr val="tx1">
            <a:lumMod val="65000"/>
            <a:lumOff val="35000"/>
          </a:schemeClr>
        </a:solidFill>
      </dgm:spPr>
      <dgm:t>
        <a:bodyPr/>
        <a:lstStyle/>
        <a:p>
          <a:r>
            <a:rPr lang="de-DE" dirty="0"/>
            <a:t>Arbeitslosengeld II -Bezug</a:t>
          </a:r>
        </a:p>
      </dgm:t>
    </dgm:pt>
    <dgm:pt modelId="{B6EDFF31-150A-4A7C-84B7-9F4441A5A4C9}" type="parTrans" cxnId="{6A318469-416D-43F0-9A25-ACF79A6D3DCA}">
      <dgm:prSet/>
      <dgm:spPr/>
      <dgm:t>
        <a:bodyPr/>
        <a:lstStyle/>
        <a:p>
          <a:endParaRPr lang="de-DE"/>
        </a:p>
      </dgm:t>
    </dgm:pt>
    <dgm:pt modelId="{BE369470-80D9-4FA4-97DA-F301CEA9E8AE}" type="sibTrans" cxnId="{6A318469-416D-43F0-9A25-ACF79A6D3DCA}">
      <dgm:prSet/>
      <dgm:spPr/>
      <dgm:t>
        <a:bodyPr/>
        <a:lstStyle/>
        <a:p>
          <a:endParaRPr lang="de-DE"/>
        </a:p>
      </dgm:t>
    </dgm:pt>
    <dgm:pt modelId="{4401C863-E21C-4ADF-B780-4FE17AA06553}">
      <dgm:prSet phldrT="[Text]"/>
      <dgm:spPr>
        <a:solidFill>
          <a:schemeClr val="tx1">
            <a:lumMod val="65000"/>
            <a:lumOff val="35000"/>
          </a:schemeClr>
        </a:solidFill>
      </dgm:spPr>
      <dgm:t>
        <a:bodyPr/>
        <a:lstStyle/>
        <a:p>
          <a:r>
            <a:rPr lang="de-DE" dirty="0"/>
            <a:t>Motivation zur Veränderung</a:t>
          </a:r>
        </a:p>
      </dgm:t>
    </dgm:pt>
    <dgm:pt modelId="{3F96CBA8-DA1D-4C93-94DB-41ADA802EB9B}" type="parTrans" cxnId="{4957FC7B-036B-42C8-B4A0-B64662D120E5}">
      <dgm:prSet/>
      <dgm:spPr/>
      <dgm:t>
        <a:bodyPr/>
        <a:lstStyle/>
        <a:p>
          <a:endParaRPr lang="de-DE"/>
        </a:p>
      </dgm:t>
    </dgm:pt>
    <dgm:pt modelId="{F07F81E4-FB1D-4D4C-957D-218A2443CE38}" type="sibTrans" cxnId="{4957FC7B-036B-42C8-B4A0-B64662D120E5}">
      <dgm:prSet/>
      <dgm:spPr/>
      <dgm:t>
        <a:bodyPr/>
        <a:lstStyle/>
        <a:p>
          <a:endParaRPr lang="de-DE"/>
        </a:p>
      </dgm:t>
    </dgm:pt>
    <dgm:pt modelId="{BA6B03D1-7EB3-4110-830B-6136D9391420}">
      <dgm:prSet phldrT="[Text]"/>
      <dgm:spPr>
        <a:solidFill>
          <a:schemeClr val="tx1">
            <a:lumMod val="65000"/>
            <a:lumOff val="35000"/>
          </a:schemeClr>
        </a:solidFill>
      </dgm:spPr>
      <dgm:t>
        <a:bodyPr/>
        <a:lstStyle/>
        <a:p>
          <a:r>
            <a:rPr lang="de-DE" dirty="0"/>
            <a:t>Bereitschaft zur Annahme von Hilfsangeboten und Maßnahmen </a:t>
          </a:r>
        </a:p>
      </dgm:t>
    </dgm:pt>
    <dgm:pt modelId="{68211D09-B178-4D19-B7E6-74653F536E11}" type="parTrans" cxnId="{99BAF4BC-75B0-49A9-A2F7-B2966F4ADC26}">
      <dgm:prSet/>
      <dgm:spPr/>
      <dgm:t>
        <a:bodyPr/>
        <a:lstStyle/>
        <a:p>
          <a:endParaRPr lang="de-DE"/>
        </a:p>
      </dgm:t>
    </dgm:pt>
    <dgm:pt modelId="{4660CA0E-08DA-4F4E-AFCA-2A11E43ACECE}" type="sibTrans" cxnId="{99BAF4BC-75B0-49A9-A2F7-B2966F4ADC26}">
      <dgm:prSet/>
      <dgm:spPr/>
      <dgm:t>
        <a:bodyPr/>
        <a:lstStyle/>
        <a:p>
          <a:endParaRPr lang="de-DE"/>
        </a:p>
      </dgm:t>
    </dgm:pt>
    <dgm:pt modelId="{BC91A7DC-B9BD-447C-9AF5-E74E6C7B8B51}">
      <dgm:prSet phldrT="[Text]"/>
      <dgm:spPr>
        <a:solidFill>
          <a:schemeClr val="tx1">
            <a:lumMod val="65000"/>
            <a:lumOff val="35000"/>
          </a:schemeClr>
        </a:solidFill>
      </dgm:spPr>
      <dgm:t>
        <a:bodyPr/>
        <a:lstStyle/>
        <a:p>
          <a:r>
            <a:rPr lang="de-DE" dirty="0"/>
            <a:t>Bereitschaft zur Zusammenarbeit Jobcenter, Jugendamt und Netzwerkpartnern </a:t>
          </a:r>
        </a:p>
      </dgm:t>
    </dgm:pt>
    <dgm:pt modelId="{F484A35D-D82C-480E-9EC1-AC5364E209FE}" type="parTrans" cxnId="{05364060-9575-41A3-BB81-C97256A96288}">
      <dgm:prSet/>
      <dgm:spPr/>
      <dgm:t>
        <a:bodyPr/>
        <a:lstStyle/>
        <a:p>
          <a:endParaRPr lang="de-DE"/>
        </a:p>
      </dgm:t>
    </dgm:pt>
    <dgm:pt modelId="{5FAEF9ED-E161-4A6C-ABF5-84F2D4BD0B45}" type="sibTrans" cxnId="{05364060-9575-41A3-BB81-C97256A96288}">
      <dgm:prSet/>
      <dgm:spPr/>
      <dgm:t>
        <a:bodyPr/>
        <a:lstStyle/>
        <a:p>
          <a:endParaRPr lang="de-DE"/>
        </a:p>
      </dgm:t>
    </dgm:pt>
    <dgm:pt modelId="{F2840C4D-A433-40D1-AF86-7239486133FB}">
      <dgm:prSet phldrT="[Text]"/>
      <dgm:spPr>
        <a:solidFill>
          <a:schemeClr val="tx1">
            <a:lumMod val="65000"/>
            <a:lumOff val="35000"/>
          </a:schemeClr>
        </a:solidFill>
      </dgm:spPr>
      <dgm:t>
        <a:bodyPr/>
        <a:lstStyle/>
        <a:p>
          <a:r>
            <a:rPr lang="de-DE" dirty="0"/>
            <a:t>Grundsätzliche Integrationsfähigkeit der </a:t>
          </a:r>
          <a:r>
            <a:rPr lang="de-DE" dirty="0" smtClean="0"/>
            <a:t>Teilnehmenden </a:t>
          </a:r>
          <a:endParaRPr lang="de-DE" dirty="0"/>
        </a:p>
      </dgm:t>
    </dgm:pt>
    <dgm:pt modelId="{6997488E-368E-4637-93C8-89CF8D8977A4}" type="parTrans" cxnId="{B2EE281E-17F2-4412-87B3-E0E841C4C895}">
      <dgm:prSet/>
      <dgm:spPr/>
      <dgm:t>
        <a:bodyPr/>
        <a:lstStyle/>
        <a:p>
          <a:endParaRPr lang="de-DE"/>
        </a:p>
      </dgm:t>
    </dgm:pt>
    <dgm:pt modelId="{964E2AE6-A9A9-4ECE-9D2D-B16A4EC5D220}" type="sibTrans" cxnId="{B2EE281E-17F2-4412-87B3-E0E841C4C895}">
      <dgm:prSet/>
      <dgm:spPr/>
      <dgm:t>
        <a:bodyPr/>
        <a:lstStyle/>
        <a:p>
          <a:endParaRPr lang="de-DE"/>
        </a:p>
      </dgm:t>
    </dgm:pt>
    <dgm:pt modelId="{62281731-89DC-435D-BDDD-B9CEE094DFB3}" type="pres">
      <dgm:prSet presAssocID="{6C701EE0-48D2-4196-A909-9D9EB2E92842}" presName="Name0" presStyleCnt="0">
        <dgm:presLayoutVars>
          <dgm:dir/>
          <dgm:resizeHandles val="exact"/>
        </dgm:presLayoutVars>
      </dgm:prSet>
      <dgm:spPr/>
      <dgm:t>
        <a:bodyPr/>
        <a:lstStyle/>
        <a:p>
          <a:endParaRPr lang="de-DE"/>
        </a:p>
      </dgm:t>
    </dgm:pt>
    <dgm:pt modelId="{9C88618D-284D-47F6-97FF-7BF1BD671AF6}" type="pres">
      <dgm:prSet presAssocID="{6C701EE0-48D2-4196-A909-9D9EB2E92842}" presName="fgShape" presStyleLbl="fgShp" presStyleIdx="0" presStyleCnt="1"/>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dgm:spPr>
    </dgm:pt>
    <dgm:pt modelId="{62447972-8FDC-46E6-B1DD-586A4D8C3A99}" type="pres">
      <dgm:prSet presAssocID="{6C701EE0-48D2-4196-A909-9D9EB2E92842}" presName="linComp" presStyleCnt="0"/>
      <dgm:spPr/>
    </dgm:pt>
    <dgm:pt modelId="{8E6B6C5F-C694-45F2-867D-FFB458AA9A87}" type="pres">
      <dgm:prSet presAssocID="{A9188AF7-B699-41FB-86AF-1EF5E6D1D997}" presName="compNode" presStyleCnt="0"/>
      <dgm:spPr/>
    </dgm:pt>
    <dgm:pt modelId="{38836531-68A1-4063-A8F3-46B11E234C93}" type="pres">
      <dgm:prSet presAssocID="{A9188AF7-B699-41FB-86AF-1EF5E6D1D997}" presName="bkgdShape" presStyleLbl="node1" presStyleIdx="0" presStyleCnt="5"/>
      <dgm:spPr/>
      <dgm:t>
        <a:bodyPr/>
        <a:lstStyle/>
        <a:p>
          <a:endParaRPr lang="de-DE"/>
        </a:p>
      </dgm:t>
    </dgm:pt>
    <dgm:pt modelId="{C4486D2C-89A6-4E52-8E56-C5689F46CC9E}" type="pres">
      <dgm:prSet presAssocID="{A9188AF7-B699-41FB-86AF-1EF5E6D1D997}" presName="nodeTx" presStyleLbl="node1" presStyleIdx="0" presStyleCnt="5">
        <dgm:presLayoutVars>
          <dgm:bulletEnabled val="1"/>
        </dgm:presLayoutVars>
      </dgm:prSet>
      <dgm:spPr/>
      <dgm:t>
        <a:bodyPr/>
        <a:lstStyle/>
        <a:p>
          <a:endParaRPr lang="de-DE"/>
        </a:p>
      </dgm:t>
    </dgm:pt>
    <dgm:pt modelId="{8E806AA7-F839-49E9-BF8B-09076BCF39AC}" type="pres">
      <dgm:prSet presAssocID="{A9188AF7-B699-41FB-86AF-1EF5E6D1D997}" presName="invisiNode" presStyleLbl="node1" presStyleIdx="0" presStyleCnt="5"/>
      <dgm:spPr/>
    </dgm:pt>
    <dgm:pt modelId="{005F9868-5F61-4BF5-8F73-4297D55A2CEB}" type="pres">
      <dgm:prSet presAssocID="{A9188AF7-B699-41FB-86AF-1EF5E6D1D997}" presName="imagNode"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t>
        <a:bodyPr/>
        <a:lstStyle/>
        <a:p>
          <a:endParaRPr lang="de-DE"/>
        </a:p>
      </dgm:t>
    </dgm:pt>
    <dgm:pt modelId="{E57E3A8B-4B42-4356-A8BA-F76BA1E9B00B}" type="pres">
      <dgm:prSet presAssocID="{BE369470-80D9-4FA4-97DA-F301CEA9E8AE}" presName="sibTrans" presStyleLbl="sibTrans2D1" presStyleIdx="0" presStyleCnt="0"/>
      <dgm:spPr/>
      <dgm:t>
        <a:bodyPr/>
        <a:lstStyle/>
        <a:p>
          <a:endParaRPr lang="de-DE"/>
        </a:p>
      </dgm:t>
    </dgm:pt>
    <dgm:pt modelId="{DC199811-9BB8-4CAB-9161-96AF99D39A86}" type="pres">
      <dgm:prSet presAssocID="{4401C863-E21C-4ADF-B780-4FE17AA06553}" presName="compNode" presStyleCnt="0"/>
      <dgm:spPr/>
    </dgm:pt>
    <dgm:pt modelId="{5175C12D-878B-451F-8A4A-06EF89617155}" type="pres">
      <dgm:prSet presAssocID="{4401C863-E21C-4ADF-B780-4FE17AA06553}" presName="bkgdShape" presStyleLbl="node1" presStyleIdx="1" presStyleCnt="5"/>
      <dgm:spPr/>
      <dgm:t>
        <a:bodyPr/>
        <a:lstStyle/>
        <a:p>
          <a:endParaRPr lang="de-DE"/>
        </a:p>
      </dgm:t>
    </dgm:pt>
    <dgm:pt modelId="{9FAD56C8-1E1A-47EB-9CB3-09488248E18F}" type="pres">
      <dgm:prSet presAssocID="{4401C863-E21C-4ADF-B780-4FE17AA06553}" presName="nodeTx" presStyleLbl="node1" presStyleIdx="1" presStyleCnt="5">
        <dgm:presLayoutVars>
          <dgm:bulletEnabled val="1"/>
        </dgm:presLayoutVars>
      </dgm:prSet>
      <dgm:spPr/>
      <dgm:t>
        <a:bodyPr/>
        <a:lstStyle/>
        <a:p>
          <a:endParaRPr lang="de-DE"/>
        </a:p>
      </dgm:t>
    </dgm:pt>
    <dgm:pt modelId="{EE37F0B0-E7F3-492E-8DF8-2754D151B568}" type="pres">
      <dgm:prSet presAssocID="{4401C863-E21C-4ADF-B780-4FE17AA06553}" presName="invisiNode" presStyleLbl="node1" presStyleIdx="1" presStyleCnt="5"/>
      <dgm:spPr/>
    </dgm:pt>
    <dgm:pt modelId="{00A6D7E8-3097-4E50-8D99-81B7F14DB478}" type="pres">
      <dgm:prSet presAssocID="{4401C863-E21C-4ADF-B780-4FE17AA06553}" presName="imagNode" presStyleLbl="fgImgPlace1" presStyleIdx="1"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t>
        <a:bodyPr/>
        <a:lstStyle/>
        <a:p>
          <a:endParaRPr lang="de-DE"/>
        </a:p>
      </dgm:t>
    </dgm:pt>
    <dgm:pt modelId="{31E02891-3842-4C99-B9A5-E4D30A28526B}" type="pres">
      <dgm:prSet presAssocID="{F07F81E4-FB1D-4D4C-957D-218A2443CE38}" presName="sibTrans" presStyleLbl="sibTrans2D1" presStyleIdx="0" presStyleCnt="0"/>
      <dgm:spPr/>
      <dgm:t>
        <a:bodyPr/>
        <a:lstStyle/>
        <a:p>
          <a:endParaRPr lang="de-DE"/>
        </a:p>
      </dgm:t>
    </dgm:pt>
    <dgm:pt modelId="{DB082B79-FAF5-4061-8338-D6FF94C6235F}" type="pres">
      <dgm:prSet presAssocID="{BA6B03D1-7EB3-4110-830B-6136D9391420}" presName="compNode" presStyleCnt="0"/>
      <dgm:spPr/>
    </dgm:pt>
    <dgm:pt modelId="{F8AB6CCB-0103-4210-84E4-B9E99CB8DF5A}" type="pres">
      <dgm:prSet presAssocID="{BA6B03D1-7EB3-4110-830B-6136D9391420}" presName="bkgdShape" presStyleLbl="node1" presStyleIdx="2" presStyleCnt="5" custLinFactNeighborX="-362" custLinFactNeighborY="39744"/>
      <dgm:spPr/>
      <dgm:t>
        <a:bodyPr/>
        <a:lstStyle/>
        <a:p>
          <a:endParaRPr lang="de-DE"/>
        </a:p>
      </dgm:t>
    </dgm:pt>
    <dgm:pt modelId="{23522F7C-4F6F-4663-AA48-2DC3E9E04E6B}" type="pres">
      <dgm:prSet presAssocID="{BA6B03D1-7EB3-4110-830B-6136D9391420}" presName="nodeTx" presStyleLbl="node1" presStyleIdx="2" presStyleCnt="5">
        <dgm:presLayoutVars>
          <dgm:bulletEnabled val="1"/>
        </dgm:presLayoutVars>
      </dgm:prSet>
      <dgm:spPr/>
      <dgm:t>
        <a:bodyPr/>
        <a:lstStyle/>
        <a:p>
          <a:endParaRPr lang="de-DE"/>
        </a:p>
      </dgm:t>
    </dgm:pt>
    <dgm:pt modelId="{B4592F24-AF91-4547-BEBD-00B2466317AC}" type="pres">
      <dgm:prSet presAssocID="{BA6B03D1-7EB3-4110-830B-6136D9391420}" presName="invisiNode" presStyleLbl="node1" presStyleIdx="2" presStyleCnt="5"/>
      <dgm:spPr/>
    </dgm:pt>
    <dgm:pt modelId="{24FC078F-13F9-45AC-A5E3-E0DF7F183C62}" type="pres">
      <dgm:prSet presAssocID="{BA6B03D1-7EB3-4110-830B-6136D9391420}" presName="imagNode" presStyleLbl="fgImgPlace1" presStyleIdx="2"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t>
        <a:bodyPr/>
        <a:lstStyle/>
        <a:p>
          <a:endParaRPr lang="de-DE"/>
        </a:p>
      </dgm:t>
    </dgm:pt>
    <dgm:pt modelId="{B7EA2ABD-A174-4F09-8F2B-4E7619477A3F}" type="pres">
      <dgm:prSet presAssocID="{4660CA0E-08DA-4F4E-AFCA-2A11E43ACECE}" presName="sibTrans" presStyleLbl="sibTrans2D1" presStyleIdx="0" presStyleCnt="0"/>
      <dgm:spPr/>
      <dgm:t>
        <a:bodyPr/>
        <a:lstStyle/>
        <a:p>
          <a:endParaRPr lang="de-DE"/>
        </a:p>
      </dgm:t>
    </dgm:pt>
    <dgm:pt modelId="{8A20B6EE-2B89-4FA4-BC13-F664C6DFFFEB}" type="pres">
      <dgm:prSet presAssocID="{BC91A7DC-B9BD-447C-9AF5-E74E6C7B8B51}" presName="compNode" presStyleCnt="0"/>
      <dgm:spPr/>
    </dgm:pt>
    <dgm:pt modelId="{8F15DE8D-7F11-4CE4-8EA4-BF2C29CB1BAC}" type="pres">
      <dgm:prSet presAssocID="{BC91A7DC-B9BD-447C-9AF5-E74E6C7B8B51}" presName="bkgdShape" presStyleLbl="node1" presStyleIdx="3" presStyleCnt="5"/>
      <dgm:spPr/>
      <dgm:t>
        <a:bodyPr/>
        <a:lstStyle/>
        <a:p>
          <a:endParaRPr lang="de-DE"/>
        </a:p>
      </dgm:t>
    </dgm:pt>
    <dgm:pt modelId="{FBD15E38-8E23-43B9-87E0-CA6AC4A67955}" type="pres">
      <dgm:prSet presAssocID="{BC91A7DC-B9BD-447C-9AF5-E74E6C7B8B51}" presName="nodeTx" presStyleLbl="node1" presStyleIdx="3" presStyleCnt="5">
        <dgm:presLayoutVars>
          <dgm:bulletEnabled val="1"/>
        </dgm:presLayoutVars>
      </dgm:prSet>
      <dgm:spPr/>
      <dgm:t>
        <a:bodyPr/>
        <a:lstStyle/>
        <a:p>
          <a:endParaRPr lang="de-DE"/>
        </a:p>
      </dgm:t>
    </dgm:pt>
    <dgm:pt modelId="{9C101907-9BA1-4AEC-B6CC-1BAB5746F49A}" type="pres">
      <dgm:prSet presAssocID="{BC91A7DC-B9BD-447C-9AF5-E74E6C7B8B51}" presName="invisiNode" presStyleLbl="node1" presStyleIdx="3" presStyleCnt="5"/>
      <dgm:spPr/>
    </dgm:pt>
    <dgm:pt modelId="{AC7E37BF-A42B-4443-91E4-B3A1D0CA989D}" type="pres">
      <dgm:prSet presAssocID="{BC91A7DC-B9BD-447C-9AF5-E74E6C7B8B51}" presName="imagNode" presStyleLbl="fgImgPlace1" presStyleIdx="3"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t>
        <a:bodyPr/>
        <a:lstStyle/>
        <a:p>
          <a:endParaRPr lang="de-DE"/>
        </a:p>
      </dgm:t>
    </dgm:pt>
    <dgm:pt modelId="{4A699078-0B9D-41C1-9424-2B7886193F1E}" type="pres">
      <dgm:prSet presAssocID="{5FAEF9ED-E161-4A6C-ABF5-84F2D4BD0B45}" presName="sibTrans" presStyleLbl="sibTrans2D1" presStyleIdx="0" presStyleCnt="0"/>
      <dgm:spPr/>
      <dgm:t>
        <a:bodyPr/>
        <a:lstStyle/>
        <a:p>
          <a:endParaRPr lang="de-DE"/>
        </a:p>
      </dgm:t>
    </dgm:pt>
    <dgm:pt modelId="{CAD751F1-97D2-4337-89CF-491F840D692D}" type="pres">
      <dgm:prSet presAssocID="{F2840C4D-A433-40D1-AF86-7239486133FB}" presName="compNode" presStyleCnt="0"/>
      <dgm:spPr/>
    </dgm:pt>
    <dgm:pt modelId="{EEFDEDB2-3A58-4A6E-BFB5-0D144D477E70}" type="pres">
      <dgm:prSet presAssocID="{F2840C4D-A433-40D1-AF86-7239486133FB}" presName="bkgdShape" presStyleLbl="node1" presStyleIdx="4" presStyleCnt="5"/>
      <dgm:spPr/>
      <dgm:t>
        <a:bodyPr/>
        <a:lstStyle/>
        <a:p>
          <a:endParaRPr lang="de-DE"/>
        </a:p>
      </dgm:t>
    </dgm:pt>
    <dgm:pt modelId="{F7CF2002-AD7B-4FE8-B6E6-0984002DF8DD}" type="pres">
      <dgm:prSet presAssocID="{F2840C4D-A433-40D1-AF86-7239486133FB}" presName="nodeTx" presStyleLbl="node1" presStyleIdx="4" presStyleCnt="5">
        <dgm:presLayoutVars>
          <dgm:bulletEnabled val="1"/>
        </dgm:presLayoutVars>
      </dgm:prSet>
      <dgm:spPr/>
      <dgm:t>
        <a:bodyPr/>
        <a:lstStyle/>
        <a:p>
          <a:endParaRPr lang="de-DE"/>
        </a:p>
      </dgm:t>
    </dgm:pt>
    <dgm:pt modelId="{AB3AB896-BF42-4DA1-AB58-C098ECCFD6BE}" type="pres">
      <dgm:prSet presAssocID="{F2840C4D-A433-40D1-AF86-7239486133FB}" presName="invisiNode" presStyleLbl="node1" presStyleIdx="4" presStyleCnt="5"/>
      <dgm:spPr/>
    </dgm:pt>
    <dgm:pt modelId="{8021561B-3907-47B3-A4F3-D105D3196E0F}" type="pres">
      <dgm:prSet presAssocID="{F2840C4D-A433-40D1-AF86-7239486133FB}" presName="imagNode" presStyleLbl="fgImgPlace1" presStyleIdx="4"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dgm:spPr>
      <dgm:t>
        <a:bodyPr/>
        <a:lstStyle/>
        <a:p>
          <a:endParaRPr lang="de-DE"/>
        </a:p>
      </dgm:t>
    </dgm:pt>
  </dgm:ptLst>
  <dgm:cxnLst>
    <dgm:cxn modelId="{2E5F49A1-A646-4C42-9186-CBC28726718E}" type="presOf" srcId="{A9188AF7-B699-41FB-86AF-1EF5E6D1D997}" destId="{38836531-68A1-4063-A8F3-46B11E234C93}" srcOrd="0" destOrd="0" presId="urn:microsoft.com/office/officeart/2005/8/layout/hList7"/>
    <dgm:cxn modelId="{6A318469-416D-43F0-9A25-ACF79A6D3DCA}" srcId="{6C701EE0-48D2-4196-A909-9D9EB2E92842}" destId="{A9188AF7-B699-41FB-86AF-1EF5E6D1D997}" srcOrd="0" destOrd="0" parTransId="{B6EDFF31-150A-4A7C-84B7-9F4441A5A4C9}" sibTransId="{BE369470-80D9-4FA4-97DA-F301CEA9E8AE}"/>
    <dgm:cxn modelId="{B2EE281E-17F2-4412-87B3-E0E841C4C895}" srcId="{6C701EE0-48D2-4196-A909-9D9EB2E92842}" destId="{F2840C4D-A433-40D1-AF86-7239486133FB}" srcOrd="4" destOrd="0" parTransId="{6997488E-368E-4637-93C8-89CF8D8977A4}" sibTransId="{964E2AE6-A9A9-4ECE-9D2D-B16A4EC5D220}"/>
    <dgm:cxn modelId="{4429B791-77A9-4151-8D50-F1234CD18A7E}" type="presOf" srcId="{5FAEF9ED-E161-4A6C-ABF5-84F2D4BD0B45}" destId="{4A699078-0B9D-41C1-9424-2B7886193F1E}" srcOrd="0" destOrd="0" presId="urn:microsoft.com/office/officeart/2005/8/layout/hList7"/>
    <dgm:cxn modelId="{437D93DE-3C47-48C4-97AD-917D89E39051}" type="presOf" srcId="{F07F81E4-FB1D-4D4C-957D-218A2443CE38}" destId="{31E02891-3842-4C99-B9A5-E4D30A28526B}" srcOrd="0" destOrd="0" presId="urn:microsoft.com/office/officeart/2005/8/layout/hList7"/>
    <dgm:cxn modelId="{6604D9E8-6873-4FE1-871F-8A6505144B81}" type="presOf" srcId="{BC91A7DC-B9BD-447C-9AF5-E74E6C7B8B51}" destId="{8F15DE8D-7F11-4CE4-8EA4-BF2C29CB1BAC}" srcOrd="0" destOrd="0" presId="urn:microsoft.com/office/officeart/2005/8/layout/hList7"/>
    <dgm:cxn modelId="{F4DD4D89-C445-4E5E-9BA9-521A551DE631}" type="presOf" srcId="{BA6B03D1-7EB3-4110-830B-6136D9391420}" destId="{23522F7C-4F6F-4663-AA48-2DC3E9E04E6B}" srcOrd="1" destOrd="0" presId="urn:microsoft.com/office/officeart/2005/8/layout/hList7"/>
    <dgm:cxn modelId="{65155FA5-F0AB-4646-A9B8-BBCC840B8B05}" type="presOf" srcId="{A9188AF7-B699-41FB-86AF-1EF5E6D1D997}" destId="{C4486D2C-89A6-4E52-8E56-C5689F46CC9E}" srcOrd="1" destOrd="0" presId="urn:microsoft.com/office/officeart/2005/8/layout/hList7"/>
    <dgm:cxn modelId="{CF7A0546-DE40-4CFA-89FF-319E987B5DCF}" type="presOf" srcId="{BC91A7DC-B9BD-447C-9AF5-E74E6C7B8B51}" destId="{FBD15E38-8E23-43B9-87E0-CA6AC4A67955}" srcOrd="1" destOrd="0" presId="urn:microsoft.com/office/officeart/2005/8/layout/hList7"/>
    <dgm:cxn modelId="{99BAF4BC-75B0-49A9-A2F7-B2966F4ADC26}" srcId="{6C701EE0-48D2-4196-A909-9D9EB2E92842}" destId="{BA6B03D1-7EB3-4110-830B-6136D9391420}" srcOrd="2" destOrd="0" parTransId="{68211D09-B178-4D19-B7E6-74653F536E11}" sibTransId="{4660CA0E-08DA-4F4E-AFCA-2A11E43ACECE}"/>
    <dgm:cxn modelId="{05364060-9575-41A3-BB81-C97256A96288}" srcId="{6C701EE0-48D2-4196-A909-9D9EB2E92842}" destId="{BC91A7DC-B9BD-447C-9AF5-E74E6C7B8B51}" srcOrd="3" destOrd="0" parTransId="{F484A35D-D82C-480E-9EC1-AC5364E209FE}" sibTransId="{5FAEF9ED-E161-4A6C-ABF5-84F2D4BD0B45}"/>
    <dgm:cxn modelId="{58F5B99D-7423-456D-9E20-94E1018F1339}" type="presOf" srcId="{6C701EE0-48D2-4196-A909-9D9EB2E92842}" destId="{62281731-89DC-435D-BDDD-B9CEE094DFB3}" srcOrd="0" destOrd="0" presId="urn:microsoft.com/office/officeart/2005/8/layout/hList7"/>
    <dgm:cxn modelId="{E5C714CE-E863-4B23-AE59-7BEC26D918DB}" type="presOf" srcId="{F2840C4D-A433-40D1-AF86-7239486133FB}" destId="{EEFDEDB2-3A58-4A6E-BFB5-0D144D477E70}" srcOrd="0" destOrd="0" presId="urn:microsoft.com/office/officeart/2005/8/layout/hList7"/>
    <dgm:cxn modelId="{0792C253-A802-4A4B-A43C-7DB9CD096163}" type="presOf" srcId="{4660CA0E-08DA-4F4E-AFCA-2A11E43ACECE}" destId="{B7EA2ABD-A174-4F09-8F2B-4E7619477A3F}" srcOrd="0" destOrd="0" presId="urn:microsoft.com/office/officeart/2005/8/layout/hList7"/>
    <dgm:cxn modelId="{BDA20B76-6CFF-436C-8403-869001736D06}" type="presOf" srcId="{BE369470-80D9-4FA4-97DA-F301CEA9E8AE}" destId="{E57E3A8B-4B42-4356-A8BA-F76BA1E9B00B}" srcOrd="0" destOrd="0" presId="urn:microsoft.com/office/officeart/2005/8/layout/hList7"/>
    <dgm:cxn modelId="{4957FC7B-036B-42C8-B4A0-B64662D120E5}" srcId="{6C701EE0-48D2-4196-A909-9D9EB2E92842}" destId="{4401C863-E21C-4ADF-B780-4FE17AA06553}" srcOrd="1" destOrd="0" parTransId="{3F96CBA8-DA1D-4C93-94DB-41ADA802EB9B}" sibTransId="{F07F81E4-FB1D-4D4C-957D-218A2443CE38}"/>
    <dgm:cxn modelId="{F113C651-A4DB-4FC5-A69E-045B927FE6BC}" type="presOf" srcId="{4401C863-E21C-4ADF-B780-4FE17AA06553}" destId="{9FAD56C8-1E1A-47EB-9CB3-09488248E18F}" srcOrd="1" destOrd="0" presId="urn:microsoft.com/office/officeart/2005/8/layout/hList7"/>
    <dgm:cxn modelId="{F4BE8D94-013F-4F09-9FEA-43D12E2F7321}" type="presOf" srcId="{F2840C4D-A433-40D1-AF86-7239486133FB}" destId="{F7CF2002-AD7B-4FE8-B6E6-0984002DF8DD}" srcOrd="1" destOrd="0" presId="urn:microsoft.com/office/officeart/2005/8/layout/hList7"/>
    <dgm:cxn modelId="{4DD61B2F-A6B8-4AE3-9299-3A3401EB191F}" type="presOf" srcId="{4401C863-E21C-4ADF-B780-4FE17AA06553}" destId="{5175C12D-878B-451F-8A4A-06EF89617155}" srcOrd="0" destOrd="0" presId="urn:microsoft.com/office/officeart/2005/8/layout/hList7"/>
    <dgm:cxn modelId="{F8815DB9-DB09-457A-BCD9-AF5A201CFB54}" type="presOf" srcId="{BA6B03D1-7EB3-4110-830B-6136D9391420}" destId="{F8AB6CCB-0103-4210-84E4-B9E99CB8DF5A}" srcOrd="0" destOrd="0" presId="urn:microsoft.com/office/officeart/2005/8/layout/hList7"/>
    <dgm:cxn modelId="{EBB9A702-1EBC-4A20-863F-DC3BE6C8BAB7}" type="presParOf" srcId="{62281731-89DC-435D-BDDD-B9CEE094DFB3}" destId="{9C88618D-284D-47F6-97FF-7BF1BD671AF6}" srcOrd="0" destOrd="0" presId="urn:microsoft.com/office/officeart/2005/8/layout/hList7"/>
    <dgm:cxn modelId="{CF6C0A7F-BDE8-4C78-8A9E-4961661B6948}" type="presParOf" srcId="{62281731-89DC-435D-BDDD-B9CEE094DFB3}" destId="{62447972-8FDC-46E6-B1DD-586A4D8C3A99}" srcOrd="1" destOrd="0" presId="urn:microsoft.com/office/officeart/2005/8/layout/hList7"/>
    <dgm:cxn modelId="{2EE526D7-C49E-4E8D-BC01-8CBE47F5A525}" type="presParOf" srcId="{62447972-8FDC-46E6-B1DD-586A4D8C3A99}" destId="{8E6B6C5F-C694-45F2-867D-FFB458AA9A87}" srcOrd="0" destOrd="0" presId="urn:microsoft.com/office/officeart/2005/8/layout/hList7"/>
    <dgm:cxn modelId="{D46D20D4-8AA2-4A09-A191-FA04333C23A1}" type="presParOf" srcId="{8E6B6C5F-C694-45F2-867D-FFB458AA9A87}" destId="{38836531-68A1-4063-A8F3-46B11E234C93}" srcOrd="0" destOrd="0" presId="urn:microsoft.com/office/officeart/2005/8/layout/hList7"/>
    <dgm:cxn modelId="{297A4062-7435-4E6B-8B58-C68641BF16C7}" type="presParOf" srcId="{8E6B6C5F-C694-45F2-867D-FFB458AA9A87}" destId="{C4486D2C-89A6-4E52-8E56-C5689F46CC9E}" srcOrd="1" destOrd="0" presId="urn:microsoft.com/office/officeart/2005/8/layout/hList7"/>
    <dgm:cxn modelId="{CC3E1840-31C1-4676-B8D1-590558237ABC}" type="presParOf" srcId="{8E6B6C5F-C694-45F2-867D-FFB458AA9A87}" destId="{8E806AA7-F839-49E9-BF8B-09076BCF39AC}" srcOrd="2" destOrd="0" presId="urn:microsoft.com/office/officeart/2005/8/layout/hList7"/>
    <dgm:cxn modelId="{62E354FA-C26F-4825-9633-2D84F788D729}" type="presParOf" srcId="{8E6B6C5F-C694-45F2-867D-FFB458AA9A87}" destId="{005F9868-5F61-4BF5-8F73-4297D55A2CEB}" srcOrd="3" destOrd="0" presId="urn:microsoft.com/office/officeart/2005/8/layout/hList7"/>
    <dgm:cxn modelId="{BA56F99F-298F-4CFF-9571-AEC1796776D9}" type="presParOf" srcId="{62447972-8FDC-46E6-B1DD-586A4D8C3A99}" destId="{E57E3A8B-4B42-4356-A8BA-F76BA1E9B00B}" srcOrd="1" destOrd="0" presId="urn:microsoft.com/office/officeart/2005/8/layout/hList7"/>
    <dgm:cxn modelId="{FE984214-E4FA-4CC5-8432-ADB6F70D1954}" type="presParOf" srcId="{62447972-8FDC-46E6-B1DD-586A4D8C3A99}" destId="{DC199811-9BB8-4CAB-9161-96AF99D39A86}" srcOrd="2" destOrd="0" presId="urn:microsoft.com/office/officeart/2005/8/layout/hList7"/>
    <dgm:cxn modelId="{3A2BB2F0-8DFA-49AF-87B1-B137979B63C1}" type="presParOf" srcId="{DC199811-9BB8-4CAB-9161-96AF99D39A86}" destId="{5175C12D-878B-451F-8A4A-06EF89617155}" srcOrd="0" destOrd="0" presId="urn:microsoft.com/office/officeart/2005/8/layout/hList7"/>
    <dgm:cxn modelId="{4AC585E4-B202-4DC8-8DA3-0E481A1A5A44}" type="presParOf" srcId="{DC199811-9BB8-4CAB-9161-96AF99D39A86}" destId="{9FAD56C8-1E1A-47EB-9CB3-09488248E18F}" srcOrd="1" destOrd="0" presId="urn:microsoft.com/office/officeart/2005/8/layout/hList7"/>
    <dgm:cxn modelId="{34A7AA3B-9769-4EBE-98FB-240DF7378F35}" type="presParOf" srcId="{DC199811-9BB8-4CAB-9161-96AF99D39A86}" destId="{EE37F0B0-E7F3-492E-8DF8-2754D151B568}" srcOrd="2" destOrd="0" presId="urn:microsoft.com/office/officeart/2005/8/layout/hList7"/>
    <dgm:cxn modelId="{79EBE3F2-8A73-4ACA-AA25-5AA2CC6B7280}" type="presParOf" srcId="{DC199811-9BB8-4CAB-9161-96AF99D39A86}" destId="{00A6D7E8-3097-4E50-8D99-81B7F14DB478}" srcOrd="3" destOrd="0" presId="urn:microsoft.com/office/officeart/2005/8/layout/hList7"/>
    <dgm:cxn modelId="{EB151163-E1B8-4026-854D-C4910CFD5760}" type="presParOf" srcId="{62447972-8FDC-46E6-B1DD-586A4D8C3A99}" destId="{31E02891-3842-4C99-B9A5-E4D30A28526B}" srcOrd="3" destOrd="0" presId="urn:microsoft.com/office/officeart/2005/8/layout/hList7"/>
    <dgm:cxn modelId="{5190C2C6-F243-4475-BAD9-EFA2DD72FB05}" type="presParOf" srcId="{62447972-8FDC-46E6-B1DD-586A4D8C3A99}" destId="{DB082B79-FAF5-4061-8338-D6FF94C6235F}" srcOrd="4" destOrd="0" presId="urn:microsoft.com/office/officeart/2005/8/layout/hList7"/>
    <dgm:cxn modelId="{10275C6F-4EA0-4CA7-B4FE-E24B6B71CDD6}" type="presParOf" srcId="{DB082B79-FAF5-4061-8338-D6FF94C6235F}" destId="{F8AB6CCB-0103-4210-84E4-B9E99CB8DF5A}" srcOrd="0" destOrd="0" presId="urn:microsoft.com/office/officeart/2005/8/layout/hList7"/>
    <dgm:cxn modelId="{2FB3B776-FBB4-4D41-B3E7-ADF3AC0029CF}" type="presParOf" srcId="{DB082B79-FAF5-4061-8338-D6FF94C6235F}" destId="{23522F7C-4F6F-4663-AA48-2DC3E9E04E6B}" srcOrd="1" destOrd="0" presId="urn:microsoft.com/office/officeart/2005/8/layout/hList7"/>
    <dgm:cxn modelId="{91721CD1-F00F-4671-9F51-FE10FA4B1893}" type="presParOf" srcId="{DB082B79-FAF5-4061-8338-D6FF94C6235F}" destId="{B4592F24-AF91-4547-BEBD-00B2466317AC}" srcOrd="2" destOrd="0" presId="urn:microsoft.com/office/officeart/2005/8/layout/hList7"/>
    <dgm:cxn modelId="{565107E6-2F9D-4C42-8393-E5553CBE9591}" type="presParOf" srcId="{DB082B79-FAF5-4061-8338-D6FF94C6235F}" destId="{24FC078F-13F9-45AC-A5E3-E0DF7F183C62}" srcOrd="3" destOrd="0" presId="urn:microsoft.com/office/officeart/2005/8/layout/hList7"/>
    <dgm:cxn modelId="{CA53FC65-2045-4514-BB15-3437349B880A}" type="presParOf" srcId="{62447972-8FDC-46E6-B1DD-586A4D8C3A99}" destId="{B7EA2ABD-A174-4F09-8F2B-4E7619477A3F}" srcOrd="5" destOrd="0" presId="urn:microsoft.com/office/officeart/2005/8/layout/hList7"/>
    <dgm:cxn modelId="{D78F2EA7-D0F5-4872-9D20-024C0AB22DA4}" type="presParOf" srcId="{62447972-8FDC-46E6-B1DD-586A4D8C3A99}" destId="{8A20B6EE-2B89-4FA4-BC13-F664C6DFFFEB}" srcOrd="6" destOrd="0" presId="urn:microsoft.com/office/officeart/2005/8/layout/hList7"/>
    <dgm:cxn modelId="{023A0B88-A795-4519-9270-195CF9E4555C}" type="presParOf" srcId="{8A20B6EE-2B89-4FA4-BC13-F664C6DFFFEB}" destId="{8F15DE8D-7F11-4CE4-8EA4-BF2C29CB1BAC}" srcOrd="0" destOrd="0" presId="urn:microsoft.com/office/officeart/2005/8/layout/hList7"/>
    <dgm:cxn modelId="{EF91B31E-9C5D-4D8E-B77D-578F28BDFBC2}" type="presParOf" srcId="{8A20B6EE-2B89-4FA4-BC13-F664C6DFFFEB}" destId="{FBD15E38-8E23-43B9-87E0-CA6AC4A67955}" srcOrd="1" destOrd="0" presId="urn:microsoft.com/office/officeart/2005/8/layout/hList7"/>
    <dgm:cxn modelId="{3D2B0D52-B95A-42F7-ABBC-A8E7DAD7FDBB}" type="presParOf" srcId="{8A20B6EE-2B89-4FA4-BC13-F664C6DFFFEB}" destId="{9C101907-9BA1-4AEC-B6CC-1BAB5746F49A}" srcOrd="2" destOrd="0" presId="urn:microsoft.com/office/officeart/2005/8/layout/hList7"/>
    <dgm:cxn modelId="{1256C8A4-A82E-4D72-97EE-EE34FE8A827F}" type="presParOf" srcId="{8A20B6EE-2B89-4FA4-BC13-F664C6DFFFEB}" destId="{AC7E37BF-A42B-4443-91E4-B3A1D0CA989D}" srcOrd="3" destOrd="0" presId="urn:microsoft.com/office/officeart/2005/8/layout/hList7"/>
    <dgm:cxn modelId="{F05E59E8-E56F-444F-A1DC-62566666D84C}" type="presParOf" srcId="{62447972-8FDC-46E6-B1DD-586A4D8C3A99}" destId="{4A699078-0B9D-41C1-9424-2B7886193F1E}" srcOrd="7" destOrd="0" presId="urn:microsoft.com/office/officeart/2005/8/layout/hList7"/>
    <dgm:cxn modelId="{640AEDBA-4A7A-43D5-A007-FEB55FBBE752}" type="presParOf" srcId="{62447972-8FDC-46E6-B1DD-586A4D8C3A99}" destId="{CAD751F1-97D2-4337-89CF-491F840D692D}" srcOrd="8" destOrd="0" presId="urn:microsoft.com/office/officeart/2005/8/layout/hList7"/>
    <dgm:cxn modelId="{628B2B97-0611-4482-8336-A6C3048A60C5}" type="presParOf" srcId="{CAD751F1-97D2-4337-89CF-491F840D692D}" destId="{EEFDEDB2-3A58-4A6E-BFB5-0D144D477E70}" srcOrd="0" destOrd="0" presId="urn:microsoft.com/office/officeart/2005/8/layout/hList7"/>
    <dgm:cxn modelId="{EA533085-6062-43BB-BFA3-4923FB06A6AA}" type="presParOf" srcId="{CAD751F1-97D2-4337-89CF-491F840D692D}" destId="{F7CF2002-AD7B-4FE8-B6E6-0984002DF8DD}" srcOrd="1" destOrd="0" presId="urn:microsoft.com/office/officeart/2005/8/layout/hList7"/>
    <dgm:cxn modelId="{920A6E9E-67E3-4D08-9D63-8BE9FF259B06}" type="presParOf" srcId="{CAD751F1-97D2-4337-89CF-491F840D692D}" destId="{AB3AB896-BF42-4DA1-AB58-C098ECCFD6BE}" srcOrd="2" destOrd="0" presId="urn:microsoft.com/office/officeart/2005/8/layout/hList7"/>
    <dgm:cxn modelId="{3705B64A-399F-4903-BF70-D301E6F10DEA}" type="presParOf" srcId="{CAD751F1-97D2-4337-89CF-491F840D692D}" destId="{8021561B-3907-47B3-A4F3-D105D3196E0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DE7B5A-5D96-45E6-99FA-2F87E661302B}"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de-DE"/>
        </a:p>
      </dgm:t>
    </dgm:pt>
    <dgm:pt modelId="{6DC19781-4381-4C17-A4C0-6E4616475922}">
      <dgm:prSet phldrT="[Tex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Schriftliche Kooperations-vereinbarung </a:t>
          </a:r>
        </a:p>
      </dgm:t>
    </dgm:pt>
    <dgm:pt modelId="{F5319EFB-3868-4BE1-B25B-2DCFDC300E19}" type="parTrans" cxnId="{C668C4A6-F4D8-4E69-A0BD-851995FD4B8B}">
      <dgm:prSet/>
      <dgm:spPr/>
      <dgm:t>
        <a:bodyPr/>
        <a:lstStyle/>
        <a:p>
          <a:endParaRPr lang="de-DE"/>
        </a:p>
      </dgm:t>
    </dgm:pt>
    <dgm:pt modelId="{DC125913-87E9-4CFD-AA66-08B76E808FC8}" type="sibTrans" cxnId="{C668C4A6-F4D8-4E69-A0BD-851995FD4B8B}">
      <dgm:prSet/>
      <dgm:spPr/>
      <dgm:t>
        <a:bodyPr/>
        <a:lstStyle/>
        <a:p>
          <a:endParaRPr lang="de-DE"/>
        </a:p>
      </dgm:t>
    </dgm:pt>
    <dgm:pt modelId="{15A6679B-EF08-4061-B33D-F6C4ECC15B24}">
      <dgm:prSet phldrT="[Tex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Regelmäßiger Informations-</a:t>
          </a:r>
          <a:r>
            <a:rPr lang="de-DE" sz="1050" dirty="0" err="1"/>
            <a:t>austausch</a:t>
          </a:r>
          <a:endParaRPr lang="de-DE" sz="1050" dirty="0"/>
        </a:p>
      </dgm:t>
    </dgm:pt>
    <dgm:pt modelId="{6FE7C31B-B802-4C64-BE11-2BF4728AE2C9}" type="parTrans" cxnId="{49CD8D83-29D1-454F-9CAF-C20910C6F39C}">
      <dgm:prSet/>
      <dgm:spPr/>
      <dgm:t>
        <a:bodyPr/>
        <a:lstStyle/>
        <a:p>
          <a:endParaRPr lang="de-DE"/>
        </a:p>
      </dgm:t>
    </dgm:pt>
    <dgm:pt modelId="{EE1623DB-3B7D-4A00-9947-D080B530668F}" type="sibTrans" cxnId="{49CD8D83-29D1-454F-9CAF-C20910C6F39C}">
      <dgm:prSet/>
      <dgm:spPr/>
      <dgm:t>
        <a:bodyPr/>
        <a:lstStyle/>
        <a:p>
          <a:endParaRPr lang="de-DE"/>
        </a:p>
      </dgm:t>
    </dgm:pt>
    <dgm:pt modelId="{1577DAAF-91AA-4CBD-A77E-0F88AE8A6759}">
      <dgm:prSet phldrT="[Tex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900" dirty="0"/>
            <a:t>Enge Zusammen-arbeit, Austausch mit installierten Hilfen, </a:t>
          </a:r>
          <a:r>
            <a:rPr lang="de-DE" sz="900" dirty="0" err="1"/>
            <a:t>Netzwerkpartner,Träger</a:t>
          </a:r>
          <a:endParaRPr lang="de-DE" sz="900" dirty="0"/>
        </a:p>
      </dgm:t>
    </dgm:pt>
    <dgm:pt modelId="{AC1A8B52-90BC-4DED-93D3-E9A0E0775599}" type="parTrans" cxnId="{1435FC8B-A88C-46D7-994E-83ED3EF6EE8E}">
      <dgm:prSet/>
      <dgm:spPr/>
      <dgm:t>
        <a:bodyPr/>
        <a:lstStyle/>
        <a:p>
          <a:endParaRPr lang="de-DE"/>
        </a:p>
      </dgm:t>
    </dgm:pt>
    <dgm:pt modelId="{0A168E31-C3F8-4674-8A27-64C67A9A423E}" type="sibTrans" cxnId="{1435FC8B-A88C-46D7-994E-83ED3EF6EE8E}">
      <dgm:prSet/>
      <dgm:spPr/>
      <dgm:t>
        <a:bodyPr/>
        <a:lstStyle/>
        <a:p>
          <a:endParaRPr lang="de-DE"/>
        </a:p>
      </dgm:t>
    </dgm:pt>
    <dgm:pt modelId="{47EDC28E-DF29-4263-B5DB-072AC64DB6C8}">
      <dgm:prSet phldrT="[Tex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Analyse der Gesamt-situation, </a:t>
          </a:r>
          <a:r>
            <a:rPr lang="de-DE" sz="1050" dirty="0" err="1"/>
            <a:t>UnterstützungBedarf</a:t>
          </a:r>
          <a:endParaRPr lang="de-DE" sz="1050" dirty="0"/>
        </a:p>
      </dgm:t>
    </dgm:pt>
    <dgm:pt modelId="{EE36AAF2-2A29-4A74-948B-73D4C16858AE}" type="parTrans" cxnId="{10D4D266-9E2E-4776-AB14-60940D3B3440}">
      <dgm:prSet/>
      <dgm:spPr/>
      <dgm:t>
        <a:bodyPr/>
        <a:lstStyle/>
        <a:p>
          <a:endParaRPr lang="de-DE"/>
        </a:p>
      </dgm:t>
    </dgm:pt>
    <dgm:pt modelId="{5EB0F165-A7F8-4389-ACAE-45269CA6EFAB}" type="sibTrans" cxnId="{10D4D266-9E2E-4776-AB14-60940D3B3440}">
      <dgm:prSet/>
      <dgm:spPr/>
      <dgm:t>
        <a:bodyPr/>
        <a:lstStyle/>
        <a:p>
          <a:endParaRPr lang="de-DE"/>
        </a:p>
      </dgm:t>
    </dgm:pt>
    <dgm:pt modelId="{695B88BB-8FDB-41C5-95D7-460743C676DF}">
      <dgm:prSe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Gemeinsame Besprechungs-termine im jeweiligen Amt </a:t>
          </a:r>
        </a:p>
      </dgm:t>
    </dgm:pt>
    <dgm:pt modelId="{DABC86CC-E2EC-4609-9960-1A2F1B60FBF2}" type="parTrans" cxnId="{AC3137FD-E550-440A-87CA-BC2220B90DD0}">
      <dgm:prSet/>
      <dgm:spPr/>
      <dgm:t>
        <a:bodyPr/>
        <a:lstStyle/>
        <a:p>
          <a:endParaRPr lang="de-DE"/>
        </a:p>
      </dgm:t>
    </dgm:pt>
    <dgm:pt modelId="{5EB7AE31-E85B-429A-BDF8-009C0C369E01}" type="sibTrans" cxnId="{AC3137FD-E550-440A-87CA-BC2220B90DD0}">
      <dgm:prSet/>
      <dgm:spPr/>
      <dgm:t>
        <a:bodyPr/>
        <a:lstStyle/>
        <a:p>
          <a:endParaRPr lang="de-DE"/>
        </a:p>
      </dgm:t>
    </dgm:pt>
    <dgm:pt modelId="{F1999366-D8B0-49F7-B882-E4E3D8041433}">
      <dgm:prSe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Gemeinsame Entwicklung von </a:t>
          </a:r>
          <a:r>
            <a:rPr lang="de-DE" sz="1050" dirty="0" smtClean="0"/>
            <a:t>Lösungs-strategien </a:t>
          </a:r>
          <a:endParaRPr lang="de-DE" sz="1050" dirty="0"/>
        </a:p>
      </dgm:t>
    </dgm:pt>
    <dgm:pt modelId="{E3625416-0915-4745-95D4-01D2474789A8}" type="parTrans" cxnId="{69544C1A-FCD1-4F3F-AD83-AB8D4B289BED}">
      <dgm:prSet/>
      <dgm:spPr/>
      <dgm:t>
        <a:bodyPr/>
        <a:lstStyle/>
        <a:p>
          <a:endParaRPr lang="de-DE"/>
        </a:p>
      </dgm:t>
    </dgm:pt>
    <dgm:pt modelId="{E80672C2-E007-4955-A1FF-7BF8033A4B1E}" type="sibTrans" cxnId="{69544C1A-FCD1-4F3F-AD83-AB8D4B289BED}">
      <dgm:prSet/>
      <dgm:spPr/>
      <dgm:t>
        <a:bodyPr/>
        <a:lstStyle/>
        <a:p>
          <a:endParaRPr lang="de-DE"/>
        </a:p>
      </dgm:t>
    </dgm:pt>
    <dgm:pt modelId="{BF1D8218-28C2-45C3-835B-A5F5A4F45F6A}">
      <dgm:prSe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Absprache bei Installierung von Jugendhilfe-</a:t>
          </a:r>
          <a:r>
            <a:rPr lang="de-DE" sz="1050" dirty="0" err="1"/>
            <a:t>maßnahmen</a:t>
          </a:r>
          <a:r>
            <a:rPr lang="de-DE" sz="1050" dirty="0"/>
            <a:t> bzw. Angebot Maßnahmen Jobcenter </a:t>
          </a:r>
        </a:p>
      </dgm:t>
    </dgm:pt>
    <dgm:pt modelId="{EC744D63-0F92-4CB6-BAE9-C355F7AAE378}" type="parTrans" cxnId="{F4BF266B-CFAB-4DB4-9F38-2C8222480933}">
      <dgm:prSet/>
      <dgm:spPr/>
      <dgm:t>
        <a:bodyPr/>
        <a:lstStyle/>
        <a:p>
          <a:endParaRPr lang="de-DE"/>
        </a:p>
      </dgm:t>
    </dgm:pt>
    <dgm:pt modelId="{C801CFAE-4E9B-4EF1-9B60-18080BC4813F}" type="sibTrans" cxnId="{F4BF266B-CFAB-4DB4-9F38-2C8222480933}">
      <dgm:prSet/>
      <dgm:spPr/>
      <dgm:t>
        <a:bodyPr/>
        <a:lstStyle/>
        <a:p>
          <a:endParaRPr lang="de-DE"/>
        </a:p>
      </dgm:t>
    </dgm:pt>
    <dgm:pt modelId="{EC6331D2-CAD9-4794-81CD-E98011BD1886}">
      <dgm:prSe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Char char="-"/>
          </a:pPr>
          <a:r>
            <a:rPr lang="de-DE" sz="1050" dirty="0"/>
            <a:t>Gemeinsame Hausbesuche, Hilfeplan-gespräche </a:t>
          </a:r>
        </a:p>
      </dgm:t>
    </dgm:pt>
    <dgm:pt modelId="{C9F59FA0-EC50-462B-860A-E27A0D89FE47}" type="parTrans" cxnId="{7F69DAB4-7E8A-4935-8C38-045DA3465112}">
      <dgm:prSet/>
      <dgm:spPr/>
      <dgm:t>
        <a:bodyPr/>
        <a:lstStyle/>
        <a:p>
          <a:endParaRPr lang="de-DE"/>
        </a:p>
      </dgm:t>
    </dgm:pt>
    <dgm:pt modelId="{F9B9E33A-A005-4C09-92DF-8DCBD44DF223}" type="sibTrans" cxnId="{7F69DAB4-7E8A-4935-8C38-045DA3465112}">
      <dgm:prSet/>
      <dgm:spPr/>
      <dgm:t>
        <a:bodyPr/>
        <a:lstStyle/>
        <a:p>
          <a:endParaRPr lang="de-DE"/>
        </a:p>
      </dgm:t>
    </dgm:pt>
    <dgm:pt modelId="{79AB0389-5B2C-4AE8-B260-DB9AC1ADB272}">
      <dgm:prSet custT="1"/>
      <dgm:spPr>
        <a:solidFill>
          <a:schemeClr val="tx1">
            <a:lumMod val="65000"/>
            <a:lumOff val="35000"/>
          </a:schemeClr>
        </a:solidFill>
        <a:ln>
          <a:solidFill>
            <a:schemeClr val="bg1">
              <a:lumMod val="65000"/>
            </a:schemeClr>
          </a:solidFill>
        </a:ln>
      </dgm:spPr>
      <dgm:t>
        <a:bodyPr/>
        <a:lstStyle/>
        <a:p>
          <a:pPr>
            <a:buFont typeface="Calibri" panose="020F0502020204030204" pitchFamily="34" charset="0"/>
            <a:buNone/>
          </a:pPr>
          <a:r>
            <a:rPr lang="de-DE" sz="1050" dirty="0"/>
            <a:t>Aufgaben-teilung nach Möglichkeiten und Angeboten der Rechtskreise</a:t>
          </a:r>
        </a:p>
      </dgm:t>
    </dgm:pt>
    <dgm:pt modelId="{F946DF38-EFE8-4FA1-97F6-A8E86C79EC4C}" type="parTrans" cxnId="{7AB28802-1F16-4298-B913-B58484BA8DB6}">
      <dgm:prSet/>
      <dgm:spPr/>
      <dgm:t>
        <a:bodyPr/>
        <a:lstStyle/>
        <a:p>
          <a:endParaRPr lang="de-DE"/>
        </a:p>
      </dgm:t>
    </dgm:pt>
    <dgm:pt modelId="{E19C2FE2-433B-4376-87A6-5C518B3EF2FE}" type="sibTrans" cxnId="{7AB28802-1F16-4298-B913-B58484BA8DB6}">
      <dgm:prSet/>
      <dgm:spPr/>
      <dgm:t>
        <a:bodyPr/>
        <a:lstStyle/>
        <a:p>
          <a:endParaRPr lang="de-DE"/>
        </a:p>
      </dgm:t>
    </dgm:pt>
    <dgm:pt modelId="{129C4239-BE58-42BD-9508-5F4F5984210E}" type="pres">
      <dgm:prSet presAssocID="{5FDE7B5A-5D96-45E6-99FA-2F87E661302B}" presName="compositeShape" presStyleCnt="0">
        <dgm:presLayoutVars>
          <dgm:chMax val="9"/>
          <dgm:dir/>
          <dgm:resizeHandles val="exact"/>
        </dgm:presLayoutVars>
      </dgm:prSet>
      <dgm:spPr/>
      <dgm:t>
        <a:bodyPr/>
        <a:lstStyle/>
        <a:p>
          <a:endParaRPr lang="de-DE"/>
        </a:p>
      </dgm:t>
    </dgm:pt>
    <dgm:pt modelId="{D65B42E5-34B4-4BA0-8BAB-053D06E785E9}" type="pres">
      <dgm:prSet presAssocID="{5FDE7B5A-5D96-45E6-99FA-2F87E661302B}" presName="triangle1" presStyleLbl="node1" presStyleIdx="0" presStyleCnt="9">
        <dgm:presLayoutVars>
          <dgm:bulletEnabled val="1"/>
        </dgm:presLayoutVars>
      </dgm:prSet>
      <dgm:spPr/>
      <dgm:t>
        <a:bodyPr/>
        <a:lstStyle/>
        <a:p>
          <a:endParaRPr lang="de-DE"/>
        </a:p>
      </dgm:t>
    </dgm:pt>
    <dgm:pt modelId="{367141E2-B704-4F91-BDEA-09B3A4E8414B}" type="pres">
      <dgm:prSet presAssocID="{5FDE7B5A-5D96-45E6-99FA-2F87E661302B}" presName="triangle2" presStyleLbl="node1" presStyleIdx="1" presStyleCnt="9">
        <dgm:presLayoutVars>
          <dgm:bulletEnabled val="1"/>
        </dgm:presLayoutVars>
      </dgm:prSet>
      <dgm:spPr/>
      <dgm:t>
        <a:bodyPr/>
        <a:lstStyle/>
        <a:p>
          <a:endParaRPr lang="de-DE"/>
        </a:p>
      </dgm:t>
    </dgm:pt>
    <dgm:pt modelId="{74025187-0C68-47A4-8514-55328E0C1DE8}" type="pres">
      <dgm:prSet presAssocID="{5FDE7B5A-5D96-45E6-99FA-2F87E661302B}" presName="triangle3" presStyleLbl="node1" presStyleIdx="2" presStyleCnt="9">
        <dgm:presLayoutVars>
          <dgm:bulletEnabled val="1"/>
        </dgm:presLayoutVars>
      </dgm:prSet>
      <dgm:spPr/>
      <dgm:t>
        <a:bodyPr/>
        <a:lstStyle/>
        <a:p>
          <a:endParaRPr lang="de-DE"/>
        </a:p>
      </dgm:t>
    </dgm:pt>
    <dgm:pt modelId="{56718610-3A0F-47AE-AE3F-2CA3CE796022}" type="pres">
      <dgm:prSet presAssocID="{5FDE7B5A-5D96-45E6-99FA-2F87E661302B}" presName="triangle4" presStyleLbl="node1" presStyleIdx="3" presStyleCnt="9">
        <dgm:presLayoutVars>
          <dgm:bulletEnabled val="1"/>
        </dgm:presLayoutVars>
      </dgm:prSet>
      <dgm:spPr/>
      <dgm:t>
        <a:bodyPr/>
        <a:lstStyle/>
        <a:p>
          <a:endParaRPr lang="de-DE"/>
        </a:p>
      </dgm:t>
    </dgm:pt>
    <dgm:pt modelId="{9E9329A8-71BC-4A01-9520-5CC73CCF39A4}" type="pres">
      <dgm:prSet presAssocID="{5FDE7B5A-5D96-45E6-99FA-2F87E661302B}" presName="triangle5" presStyleLbl="node1" presStyleIdx="4" presStyleCnt="9">
        <dgm:presLayoutVars>
          <dgm:bulletEnabled val="1"/>
        </dgm:presLayoutVars>
      </dgm:prSet>
      <dgm:spPr/>
      <dgm:t>
        <a:bodyPr/>
        <a:lstStyle/>
        <a:p>
          <a:endParaRPr lang="de-DE"/>
        </a:p>
      </dgm:t>
    </dgm:pt>
    <dgm:pt modelId="{FDF0DF30-A4BD-4B9A-B5CF-36A0C4C22160}" type="pres">
      <dgm:prSet presAssocID="{5FDE7B5A-5D96-45E6-99FA-2F87E661302B}" presName="triangle6" presStyleLbl="node1" presStyleIdx="5" presStyleCnt="9">
        <dgm:presLayoutVars>
          <dgm:bulletEnabled val="1"/>
        </dgm:presLayoutVars>
      </dgm:prSet>
      <dgm:spPr/>
      <dgm:t>
        <a:bodyPr/>
        <a:lstStyle/>
        <a:p>
          <a:endParaRPr lang="de-DE"/>
        </a:p>
      </dgm:t>
    </dgm:pt>
    <dgm:pt modelId="{45D52809-7E52-4308-B927-F58A6365B7C1}" type="pres">
      <dgm:prSet presAssocID="{5FDE7B5A-5D96-45E6-99FA-2F87E661302B}" presName="triangle7" presStyleLbl="node1" presStyleIdx="6" presStyleCnt="9">
        <dgm:presLayoutVars>
          <dgm:bulletEnabled val="1"/>
        </dgm:presLayoutVars>
      </dgm:prSet>
      <dgm:spPr/>
      <dgm:t>
        <a:bodyPr/>
        <a:lstStyle/>
        <a:p>
          <a:endParaRPr lang="de-DE"/>
        </a:p>
      </dgm:t>
    </dgm:pt>
    <dgm:pt modelId="{6BB090E8-9BBA-482B-A5A7-BF35B3805D02}" type="pres">
      <dgm:prSet presAssocID="{5FDE7B5A-5D96-45E6-99FA-2F87E661302B}" presName="triangle8" presStyleLbl="node1" presStyleIdx="7" presStyleCnt="9">
        <dgm:presLayoutVars>
          <dgm:bulletEnabled val="1"/>
        </dgm:presLayoutVars>
      </dgm:prSet>
      <dgm:spPr/>
      <dgm:t>
        <a:bodyPr/>
        <a:lstStyle/>
        <a:p>
          <a:endParaRPr lang="de-DE"/>
        </a:p>
      </dgm:t>
    </dgm:pt>
    <dgm:pt modelId="{E34B241E-5754-4EAF-B283-6199419AC037}" type="pres">
      <dgm:prSet presAssocID="{5FDE7B5A-5D96-45E6-99FA-2F87E661302B}" presName="triangle9" presStyleLbl="node1" presStyleIdx="8" presStyleCnt="9">
        <dgm:presLayoutVars>
          <dgm:bulletEnabled val="1"/>
        </dgm:presLayoutVars>
      </dgm:prSet>
      <dgm:spPr/>
      <dgm:t>
        <a:bodyPr/>
        <a:lstStyle/>
        <a:p>
          <a:endParaRPr lang="de-DE"/>
        </a:p>
      </dgm:t>
    </dgm:pt>
  </dgm:ptLst>
  <dgm:cxnLst>
    <dgm:cxn modelId="{F4BF266B-CFAB-4DB4-9F38-2C8222480933}" srcId="{5FDE7B5A-5D96-45E6-99FA-2F87E661302B}" destId="{BF1D8218-28C2-45C3-835B-A5F5A4F45F6A}" srcOrd="6" destOrd="0" parTransId="{EC744D63-0F92-4CB6-BAE9-C355F7AAE378}" sibTransId="{C801CFAE-4E9B-4EF1-9B60-18080BC4813F}"/>
    <dgm:cxn modelId="{61AB3FE2-AF93-41EF-82A4-0FD7C12C3467}" type="presOf" srcId="{BF1D8218-28C2-45C3-835B-A5F5A4F45F6A}" destId="{45D52809-7E52-4308-B927-F58A6365B7C1}" srcOrd="0" destOrd="0" presId="urn:microsoft.com/office/officeart/2005/8/layout/pyramid4"/>
    <dgm:cxn modelId="{7F69DAB4-7E8A-4935-8C38-045DA3465112}" srcId="{5FDE7B5A-5D96-45E6-99FA-2F87E661302B}" destId="{EC6331D2-CAD9-4794-81CD-E98011BD1886}" srcOrd="7" destOrd="0" parTransId="{C9F59FA0-EC50-462B-860A-E27A0D89FE47}" sibTransId="{F9B9E33A-A005-4C09-92DF-8DCBD44DF223}"/>
    <dgm:cxn modelId="{CCCEEC59-5221-4D21-8D4E-1E2D387C3FD8}" type="presOf" srcId="{15A6679B-EF08-4061-B33D-F6C4ECC15B24}" destId="{367141E2-B704-4F91-BDEA-09B3A4E8414B}" srcOrd="0" destOrd="0" presId="urn:microsoft.com/office/officeart/2005/8/layout/pyramid4"/>
    <dgm:cxn modelId="{10D4D266-9E2E-4776-AB14-60940D3B3440}" srcId="{5FDE7B5A-5D96-45E6-99FA-2F87E661302B}" destId="{47EDC28E-DF29-4263-B5DB-072AC64DB6C8}" srcOrd="4" destOrd="0" parTransId="{EE36AAF2-2A29-4A74-948B-73D4C16858AE}" sibTransId="{5EB0F165-A7F8-4389-ACAE-45269CA6EFAB}"/>
    <dgm:cxn modelId="{69544C1A-FCD1-4F3F-AD83-AB8D4B289BED}" srcId="{5FDE7B5A-5D96-45E6-99FA-2F87E661302B}" destId="{F1999366-D8B0-49F7-B882-E4E3D8041433}" srcOrd="5" destOrd="0" parTransId="{E3625416-0915-4745-95D4-01D2474789A8}" sibTransId="{E80672C2-E007-4955-A1FF-7BF8033A4B1E}"/>
    <dgm:cxn modelId="{C8532DA9-6D11-46AB-851A-412A616CA206}" type="presOf" srcId="{EC6331D2-CAD9-4794-81CD-E98011BD1886}" destId="{6BB090E8-9BBA-482B-A5A7-BF35B3805D02}" srcOrd="0" destOrd="0" presId="urn:microsoft.com/office/officeart/2005/8/layout/pyramid4"/>
    <dgm:cxn modelId="{4A835989-7FDF-4A02-A571-467A7C8A0668}" type="presOf" srcId="{F1999366-D8B0-49F7-B882-E4E3D8041433}" destId="{FDF0DF30-A4BD-4B9A-B5CF-36A0C4C22160}" srcOrd="0" destOrd="0" presId="urn:microsoft.com/office/officeart/2005/8/layout/pyramid4"/>
    <dgm:cxn modelId="{C668C4A6-F4D8-4E69-A0BD-851995FD4B8B}" srcId="{5FDE7B5A-5D96-45E6-99FA-2F87E661302B}" destId="{6DC19781-4381-4C17-A4C0-6E4616475922}" srcOrd="0" destOrd="0" parTransId="{F5319EFB-3868-4BE1-B25B-2DCFDC300E19}" sibTransId="{DC125913-87E9-4CFD-AA66-08B76E808FC8}"/>
    <dgm:cxn modelId="{7AB28802-1F16-4298-B913-B58484BA8DB6}" srcId="{5FDE7B5A-5D96-45E6-99FA-2F87E661302B}" destId="{79AB0389-5B2C-4AE8-B260-DB9AC1ADB272}" srcOrd="8" destOrd="0" parTransId="{F946DF38-EFE8-4FA1-97F6-A8E86C79EC4C}" sibTransId="{E19C2FE2-433B-4376-87A6-5C518B3EF2FE}"/>
    <dgm:cxn modelId="{D6733637-5DA4-4BCB-9B0F-D6D1FD74AEE2}" type="presOf" srcId="{1577DAAF-91AA-4CBD-A77E-0F88AE8A6759}" destId="{74025187-0C68-47A4-8514-55328E0C1DE8}" srcOrd="0" destOrd="0" presId="urn:microsoft.com/office/officeart/2005/8/layout/pyramid4"/>
    <dgm:cxn modelId="{7EBE5B4A-2646-4850-9B0E-E9F54EC11A40}" type="presOf" srcId="{6DC19781-4381-4C17-A4C0-6E4616475922}" destId="{D65B42E5-34B4-4BA0-8BAB-053D06E785E9}" srcOrd="0" destOrd="0" presId="urn:microsoft.com/office/officeart/2005/8/layout/pyramid4"/>
    <dgm:cxn modelId="{1435FC8B-A88C-46D7-994E-83ED3EF6EE8E}" srcId="{5FDE7B5A-5D96-45E6-99FA-2F87E661302B}" destId="{1577DAAF-91AA-4CBD-A77E-0F88AE8A6759}" srcOrd="2" destOrd="0" parTransId="{AC1A8B52-90BC-4DED-93D3-E9A0E0775599}" sibTransId="{0A168E31-C3F8-4674-8A27-64C67A9A423E}"/>
    <dgm:cxn modelId="{CE5A3408-9E15-4BCC-8F8D-072B4A9462D8}" type="presOf" srcId="{47EDC28E-DF29-4263-B5DB-072AC64DB6C8}" destId="{9E9329A8-71BC-4A01-9520-5CC73CCF39A4}" srcOrd="0" destOrd="0" presId="urn:microsoft.com/office/officeart/2005/8/layout/pyramid4"/>
    <dgm:cxn modelId="{6C01D2F1-B3CB-49CD-8A93-05984F237586}" type="presOf" srcId="{5FDE7B5A-5D96-45E6-99FA-2F87E661302B}" destId="{129C4239-BE58-42BD-9508-5F4F5984210E}" srcOrd="0" destOrd="0" presId="urn:microsoft.com/office/officeart/2005/8/layout/pyramid4"/>
    <dgm:cxn modelId="{5C72094D-5249-4AE4-B5A4-119EC3506A17}" type="presOf" srcId="{695B88BB-8FDB-41C5-95D7-460743C676DF}" destId="{56718610-3A0F-47AE-AE3F-2CA3CE796022}" srcOrd="0" destOrd="0" presId="urn:microsoft.com/office/officeart/2005/8/layout/pyramid4"/>
    <dgm:cxn modelId="{AC3137FD-E550-440A-87CA-BC2220B90DD0}" srcId="{5FDE7B5A-5D96-45E6-99FA-2F87E661302B}" destId="{695B88BB-8FDB-41C5-95D7-460743C676DF}" srcOrd="3" destOrd="0" parTransId="{DABC86CC-E2EC-4609-9960-1A2F1B60FBF2}" sibTransId="{5EB7AE31-E85B-429A-BDF8-009C0C369E01}"/>
    <dgm:cxn modelId="{D200BDCF-95D6-4F6F-8B8B-B7E49B090DCF}" type="presOf" srcId="{79AB0389-5B2C-4AE8-B260-DB9AC1ADB272}" destId="{E34B241E-5754-4EAF-B283-6199419AC037}" srcOrd="0" destOrd="0" presId="urn:microsoft.com/office/officeart/2005/8/layout/pyramid4"/>
    <dgm:cxn modelId="{49CD8D83-29D1-454F-9CAF-C20910C6F39C}" srcId="{5FDE7B5A-5D96-45E6-99FA-2F87E661302B}" destId="{15A6679B-EF08-4061-B33D-F6C4ECC15B24}" srcOrd="1" destOrd="0" parTransId="{6FE7C31B-B802-4C64-BE11-2BF4728AE2C9}" sibTransId="{EE1623DB-3B7D-4A00-9947-D080B530668F}"/>
    <dgm:cxn modelId="{34E15DB0-FD18-4DE3-B8F8-73E3EA025EB3}" type="presParOf" srcId="{129C4239-BE58-42BD-9508-5F4F5984210E}" destId="{D65B42E5-34B4-4BA0-8BAB-053D06E785E9}" srcOrd="0" destOrd="0" presId="urn:microsoft.com/office/officeart/2005/8/layout/pyramid4"/>
    <dgm:cxn modelId="{172420BC-D7B5-4C68-9722-EF44E931E0CD}" type="presParOf" srcId="{129C4239-BE58-42BD-9508-5F4F5984210E}" destId="{367141E2-B704-4F91-BDEA-09B3A4E8414B}" srcOrd="1" destOrd="0" presId="urn:microsoft.com/office/officeart/2005/8/layout/pyramid4"/>
    <dgm:cxn modelId="{4DA7C47C-631B-4465-A4B5-B33DD683079B}" type="presParOf" srcId="{129C4239-BE58-42BD-9508-5F4F5984210E}" destId="{74025187-0C68-47A4-8514-55328E0C1DE8}" srcOrd="2" destOrd="0" presId="urn:microsoft.com/office/officeart/2005/8/layout/pyramid4"/>
    <dgm:cxn modelId="{C37DF5CD-BBD2-481D-937A-AA345E6A42A9}" type="presParOf" srcId="{129C4239-BE58-42BD-9508-5F4F5984210E}" destId="{56718610-3A0F-47AE-AE3F-2CA3CE796022}" srcOrd="3" destOrd="0" presId="urn:microsoft.com/office/officeart/2005/8/layout/pyramid4"/>
    <dgm:cxn modelId="{56C244BC-0E5E-47DA-A907-7F7687C58EBF}" type="presParOf" srcId="{129C4239-BE58-42BD-9508-5F4F5984210E}" destId="{9E9329A8-71BC-4A01-9520-5CC73CCF39A4}" srcOrd="4" destOrd="0" presId="urn:microsoft.com/office/officeart/2005/8/layout/pyramid4"/>
    <dgm:cxn modelId="{D7D84FBA-5438-485F-8BE2-6612F1C6E901}" type="presParOf" srcId="{129C4239-BE58-42BD-9508-5F4F5984210E}" destId="{FDF0DF30-A4BD-4B9A-B5CF-36A0C4C22160}" srcOrd="5" destOrd="0" presId="urn:microsoft.com/office/officeart/2005/8/layout/pyramid4"/>
    <dgm:cxn modelId="{3A32D82B-4DFC-4B43-B7EA-1F37287702DB}" type="presParOf" srcId="{129C4239-BE58-42BD-9508-5F4F5984210E}" destId="{45D52809-7E52-4308-B927-F58A6365B7C1}" srcOrd="6" destOrd="0" presId="urn:microsoft.com/office/officeart/2005/8/layout/pyramid4"/>
    <dgm:cxn modelId="{8BBF54EC-94E3-4BA2-8316-389038AAFF5A}" type="presParOf" srcId="{129C4239-BE58-42BD-9508-5F4F5984210E}" destId="{6BB090E8-9BBA-482B-A5A7-BF35B3805D02}" srcOrd="7" destOrd="0" presId="urn:microsoft.com/office/officeart/2005/8/layout/pyramid4"/>
    <dgm:cxn modelId="{E7B701ED-B005-44F4-9897-3792989FB75D}" type="presParOf" srcId="{129C4239-BE58-42BD-9508-5F4F5984210E}" destId="{E34B241E-5754-4EAF-B283-6199419AC037}" srcOrd="8"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67FC7-80FA-4E44-89E9-635EFBEC3AE8}">
      <dsp:nvSpPr>
        <dsp:cNvPr id="0" name=""/>
        <dsp:cNvSpPr/>
      </dsp:nvSpPr>
      <dsp:spPr>
        <a:xfrm rot="5400000">
          <a:off x="1271437" y="801290"/>
          <a:ext cx="1480733" cy="1288237"/>
        </a:xfrm>
        <a:prstGeom prst="hexagon">
          <a:avLst>
            <a:gd name="adj" fmla="val 25000"/>
            <a:gd name="vf" fmla="val 11547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Übernahme aus Arbeits-vermittlung Jobcenter</a:t>
          </a:r>
        </a:p>
      </dsp:txBody>
      <dsp:txXfrm rot="-5400000">
        <a:off x="1568435" y="935789"/>
        <a:ext cx="886737" cy="1019239"/>
      </dsp:txXfrm>
    </dsp:sp>
    <dsp:sp modelId="{890AEABC-FB3B-4E63-BB73-9405AE094881}">
      <dsp:nvSpPr>
        <dsp:cNvPr id="0" name=""/>
        <dsp:cNvSpPr/>
      </dsp:nvSpPr>
      <dsp:spPr>
        <a:xfrm>
          <a:off x="4787769" y="299410"/>
          <a:ext cx="1652498" cy="888439"/>
        </a:xfrm>
        <a:prstGeom prst="rect">
          <a:avLst/>
        </a:prstGeom>
        <a:noFill/>
        <a:ln>
          <a:noFill/>
        </a:ln>
        <a:effectLst/>
      </dsp:spPr>
      <dsp:style>
        <a:lnRef idx="0">
          <a:scrgbClr r="0" g="0" b="0"/>
        </a:lnRef>
        <a:fillRef idx="0">
          <a:scrgbClr r="0" g="0" b="0"/>
        </a:fillRef>
        <a:effectRef idx="0">
          <a:scrgbClr r="0" g="0" b="0"/>
        </a:effectRef>
        <a:fontRef idx="minor"/>
      </dsp:style>
    </dsp:sp>
    <dsp:sp modelId="{3B4CCF6B-1940-4E9A-8173-9A89DF30336C}">
      <dsp:nvSpPr>
        <dsp:cNvPr id="0" name=""/>
        <dsp:cNvSpPr/>
      </dsp:nvSpPr>
      <dsp:spPr>
        <a:xfrm rot="5400000">
          <a:off x="2677845" y="801290"/>
          <a:ext cx="1480733" cy="1288237"/>
        </a:xfrm>
        <a:prstGeom prst="hexagon">
          <a:avLst>
            <a:gd name="adj" fmla="val 25000"/>
            <a:gd name="vf" fmla="val 115470"/>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de-DE" sz="1400" b="1" kern="1200" dirty="0"/>
            <a:t>Empfehlung durch den Sozialen Dienst</a:t>
          </a:r>
        </a:p>
      </dsp:txBody>
      <dsp:txXfrm rot="-5400000">
        <a:off x="2974843" y="935789"/>
        <a:ext cx="886737" cy="1019239"/>
      </dsp:txXfrm>
    </dsp:sp>
    <dsp:sp modelId="{6693FC53-0647-4253-A03E-1E398A909814}">
      <dsp:nvSpPr>
        <dsp:cNvPr id="0" name=""/>
        <dsp:cNvSpPr/>
      </dsp:nvSpPr>
      <dsp:spPr>
        <a:xfrm rot="5400000">
          <a:off x="4066880" y="801290"/>
          <a:ext cx="1480733" cy="1288237"/>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Kontakt zu Netzwerk-partnern </a:t>
          </a:r>
        </a:p>
      </dsp:txBody>
      <dsp:txXfrm rot="-5400000">
        <a:off x="4363878" y="935789"/>
        <a:ext cx="886737" cy="1019239"/>
      </dsp:txXfrm>
    </dsp:sp>
    <dsp:sp modelId="{171328F2-03F4-486E-AC47-B70B669A243E}">
      <dsp:nvSpPr>
        <dsp:cNvPr id="0" name=""/>
        <dsp:cNvSpPr/>
      </dsp:nvSpPr>
      <dsp:spPr>
        <a:xfrm rot="10800000" flipV="1">
          <a:off x="228365" y="1694253"/>
          <a:ext cx="3046828" cy="757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de-DE" sz="2000" b="1" kern="1200" dirty="0"/>
        </a:p>
      </dsp:txBody>
      <dsp:txXfrm rot="-10800000">
        <a:off x="228365" y="1694253"/>
        <a:ext cx="3046828" cy="757386"/>
      </dsp:txXfrm>
    </dsp:sp>
    <dsp:sp modelId="{C846D2C7-4D2C-4055-BDF1-1758F0AB8EF9}">
      <dsp:nvSpPr>
        <dsp:cNvPr id="0" name=""/>
        <dsp:cNvSpPr/>
      </dsp:nvSpPr>
      <dsp:spPr>
        <a:xfrm rot="5400000">
          <a:off x="4785601" y="2007707"/>
          <a:ext cx="1480733" cy="1349944"/>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b="1" kern="1200" dirty="0"/>
            <a:t>Familienbüros</a:t>
          </a:r>
        </a:p>
      </dsp:txBody>
      <dsp:txXfrm rot="-5400000">
        <a:off x="5066049" y="2178203"/>
        <a:ext cx="919836" cy="1008953"/>
      </dsp:txXfrm>
    </dsp:sp>
    <dsp:sp modelId="{26BDD97B-75F2-4E18-B42E-335347E55F44}">
      <dsp:nvSpPr>
        <dsp:cNvPr id="0" name=""/>
        <dsp:cNvSpPr/>
      </dsp:nvSpPr>
      <dsp:spPr>
        <a:xfrm rot="5400000">
          <a:off x="5490828" y="3242277"/>
          <a:ext cx="1480733" cy="1331123"/>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de-DE" sz="1100" b="1" kern="1200" dirty="0"/>
            <a:t>Kommunale Einrichtungen</a:t>
          </a:r>
        </a:p>
        <a:p>
          <a:pPr lvl="0" algn="ctr" defTabSz="488950">
            <a:lnSpc>
              <a:spcPct val="90000"/>
            </a:lnSpc>
            <a:spcBef>
              <a:spcPct val="0"/>
            </a:spcBef>
            <a:spcAft>
              <a:spcPct val="35000"/>
            </a:spcAft>
          </a:pPr>
          <a:endParaRPr lang="de-DE" sz="1100" b="1" kern="1200" dirty="0"/>
        </a:p>
        <a:p>
          <a:pPr lvl="0" algn="ctr" defTabSz="488950">
            <a:lnSpc>
              <a:spcPct val="90000"/>
            </a:lnSpc>
            <a:spcBef>
              <a:spcPct val="0"/>
            </a:spcBef>
            <a:spcAft>
              <a:spcPct val="35000"/>
            </a:spcAft>
          </a:pPr>
          <a:r>
            <a:rPr lang="de-DE" sz="1100" b="1" kern="1200" dirty="0"/>
            <a:t> soziale Abteilungen</a:t>
          </a:r>
        </a:p>
      </dsp:txBody>
      <dsp:txXfrm rot="-5400000">
        <a:off x="5776279" y="3401793"/>
        <a:ext cx="909831" cy="1012091"/>
      </dsp:txXfrm>
    </dsp:sp>
    <dsp:sp modelId="{A54052EE-C9D1-42A0-954E-0B0ADAD81F53}">
      <dsp:nvSpPr>
        <dsp:cNvPr id="0" name=""/>
        <dsp:cNvSpPr/>
      </dsp:nvSpPr>
      <dsp:spPr>
        <a:xfrm>
          <a:off x="4787769" y="2813103"/>
          <a:ext cx="1652498" cy="888439"/>
        </a:xfrm>
        <a:prstGeom prst="rect">
          <a:avLst/>
        </a:prstGeom>
        <a:noFill/>
        <a:ln>
          <a:noFill/>
        </a:ln>
        <a:effectLst/>
      </dsp:spPr>
      <dsp:style>
        <a:lnRef idx="0">
          <a:scrgbClr r="0" g="0" b="0"/>
        </a:lnRef>
        <a:fillRef idx="0">
          <a:scrgbClr r="0" g="0" b="0"/>
        </a:fillRef>
        <a:effectRef idx="0">
          <a:scrgbClr r="0" g="0" b="0"/>
        </a:effectRef>
        <a:fontRef idx="minor"/>
      </dsp:style>
    </dsp:sp>
    <dsp:sp modelId="{459333DD-4531-4A19-86AB-7D19D7EDB3C3}">
      <dsp:nvSpPr>
        <dsp:cNvPr id="0" name=""/>
        <dsp:cNvSpPr/>
      </dsp:nvSpPr>
      <dsp:spPr>
        <a:xfrm rot="5400000">
          <a:off x="3361809" y="2012124"/>
          <a:ext cx="1480733" cy="1358524"/>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b="1" kern="1200" dirty="0"/>
            <a:t>Beratungs-stellen</a:t>
          </a:r>
        </a:p>
      </dsp:txBody>
      <dsp:txXfrm rot="-5400000">
        <a:off x="3639990" y="2187625"/>
        <a:ext cx="924370" cy="1007523"/>
      </dsp:txXfrm>
    </dsp:sp>
    <dsp:sp modelId="{FDC2640D-5D87-4928-A28A-5EBFE8CAF7CB}">
      <dsp:nvSpPr>
        <dsp:cNvPr id="0" name=""/>
        <dsp:cNvSpPr/>
      </dsp:nvSpPr>
      <dsp:spPr>
        <a:xfrm rot="5400000">
          <a:off x="4084306" y="3251112"/>
          <a:ext cx="1480733" cy="1324321"/>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BSD</a:t>
          </a:r>
        </a:p>
      </dsp:txBody>
      <dsp:txXfrm rot="-5400000">
        <a:off x="4371575" y="3406662"/>
        <a:ext cx="906195" cy="1013224"/>
      </dsp:txXfrm>
    </dsp:sp>
    <dsp:sp modelId="{F9ECC53D-AAD0-4DF9-A6AF-A05836DD6440}">
      <dsp:nvSpPr>
        <dsp:cNvPr id="0" name=""/>
        <dsp:cNvSpPr/>
      </dsp:nvSpPr>
      <dsp:spPr>
        <a:xfrm>
          <a:off x="1109628" y="4069949"/>
          <a:ext cx="1599191" cy="888439"/>
        </a:xfrm>
        <a:prstGeom prst="rect">
          <a:avLst/>
        </a:prstGeom>
        <a:noFill/>
        <a:ln>
          <a:noFill/>
        </a:ln>
        <a:effectLst/>
      </dsp:spPr>
      <dsp:style>
        <a:lnRef idx="0">
          <a:scrgbClr r="0" g="0" b="0"/>
        </a:lnRef>
        <a:fillRef idx="0">
          <a:scrgbClr r="0" g="0" b="0"/>
        </a:fillRef>
        <a:effectRef idx="0">
          <a:scrgbClr r="0" g="0" b="0"/>
        </a:effectRef>
        <a:fontRef idx="minor"/>
      </dsp:style>
    </dsp:sp>
    <dsp:sp modelId="{3C3B978A-E547-416B-9F9A-5F76A2761007}">
      <dsp:nvSpPr>
        <dsp:cNvPr id="0" name=""/>
        <dsp:cNvSpPr/>
      </dsp:nvSpPr>
      <dsp:spPr>
        <a:xfrm rot="5400000">
          <a:off x="2682857" y="3269155"/>
          <a:ext cx="1480733" cy="1340475"/>
        </a:xfrm>
        <a:prstGeom prst="hexagon">
          <a:avLst>
            <a:gd name="adj" fmla="val 25000"/>
            <a:gd name="vf" fmla="val 11547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b="1" kern="1200" dirty="0" err="1"/>
            <a:t>Koki</a:t>
          </a:r>
          <a:endParaRPr lang="de-DE" sz="1200" b="1" kern="1200" dirty="0"/>
        </a:p>
      </dsp:txBody>
      <dsp:txXfrm rot="-5400000">
        <a:off x="2965817" y="3434127"/>
        <a:ext cx="914813" cy="1010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EA447-CAC8-47E8-8A22-5BA5566E9C4E}">
      <dsp:nvSpPr>
        <dsp:cNvPr id="0" name=""/>
        <dsp:cNvSpPr/>
      </dsp:nvSpPr>
      <dsp:spPr>
        <a:xfrm>
          <a:off x="691100" y="1919641"/>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de-DE" sz="1100" kern="1200" dirty="0"/>
            <a:t>Wohnsituation</a:t>
          </a:r>
        </a:p>
      </dsp:txBody>
      <dsp:txXfrm>
        <a:off x="897042" y="1919641"/>
        <a:ext cx="1081199" cy="858523"/>
      </dsp:txXfrm>
    </dsp:sp>
    <dsp:sp modelId="{57BE7A26-5A0A-4FC7-BA1A-73A7B3EF4759}">
      <dsp:nvSpPr>
        <dsp:cNvPr id="0" name=""/>
        <dsp:cNvSpPr/>
      </dsp:nvSpPr>
      <dsp:spPr>
        <a:xfrm>
          <a:off x="691100" y="2778165"/>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de-DE" sz="1100" kern="1200" dirty="0"/>
            <a:t>Miet- und Nebenkosten-schulden</a:t>
          </a:r>
        </a:p>
      </dsp:txBody>
      <dsp:txXfrm>
        <a:off x="897042" y="2778165"/>
        <a:ext cx="1081199" cy="858523"/>
      </dsp:txXfrm>
    </dsp:sp>
    <dsp:sp modelId="{766A1881-B51F-4E64-9584-CC635B04033B}">
      <dsp:nvSpPr>
        <dsp:cNvPr id="0" name=""/>
        <dsp:cNvSpPr/>
      </dsp:nvSpPr>
      <dsp:spPr>
        <a:xfrm>
          <a:off x="691100" y="3636688"/>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de-DE" sz="1100" kern="1200" dirty="0"/>
            <a:t>Drohung von Obdachlosigkeit</a:t>
          </a:r>
        </a:p>
      </dsp:txBody>
      <dsp:txXfrm>
        <a:off x="897042" y="3636688"/>
        <a:ext cx="1081199" cy="858523"/>
      </dsp:txXfrm>
    </dsp:sp>
    <dsp:sp modelId="{E20E3833-DF2B-42E9-87E5-C83F290A97DD}">
      <dsp:nvSpPr>
        <dsp:cNvPr id="0" name=""/>
        <dsp:cNvSpPr/>
      </dsp:nvSpPr>
      <dsp:spPr>
        <a:xfrm>
          <a:off x="4624" y="1576403"/>
          <a:ext cx="858094" cy="858094"/>
        </a:xfrm>
        <a:prstGeom prst="ellipse">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kern="1200" dirty="0"/>
            <a:t>Finanziell</a:t>
          </a:r>
        </a:p>
      </dsp:txBody>
      <dsp:txXfrm>
        <a:off x="130289" y="1702068"/>
        <a:ext cx="606764" cy="606764"/>
      </dsp:txXfrm>
    </dsp:sp>
    <dsp:sp modelId="{FCEF7F79-CF6F-430E-BC29-5F95D038A968}">
      <dsp:nvSpPr>
        <dsp:cNvPr id="0" name=""/>
        <dsp:cNvSpPr/>
      </dsp:nvSpPr>
      <dsp:spPr>
        <a:xfrm>
          <a:off x="2836336" y="1919641"/>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de-DE" sz="1100" kern="1200" dirty="0"/>
            <a:t>Physisch</a:t>
          </a:r>
        </a:p>
      </dsp:txBody>
      <dsp:txXfrm>
        <a:off x="3042279" y="1919641"/>
        <a:ext cx="1081199" cy="858523"/>
      </dsp:txXfrm>
    </dsp:sp>
    <dsp:sp modelId="{9483AEE4-6635-4BAB-9F00-D1695B636FDE}">
      <dsp:nvSpPr>
        <dsp:cNvPr id="0" name=""/>
        <dsp:cNvSpPr/>
      </dsp:nvSpPr>
      <dsp:spPr>
        <a:xfrm>
          <a:off x="2836336" y="2778165"/>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de-DE" sz="1100" kern="1200" dirty="0"/>
            <a:t>Psychisch</a:t>
          </a:r>
        </a:p>
      </dsp:txBody>
      <dsp:txXfrm>
        <a:off x="3042279" y="2778165"/>
        <a:ext cx="1081199" cy="858523"/>
      </dsp:txXfrm>
    </dsp:sp>
    <dsp:sp modelId="{309CF5F5-955E-4103-9B98-0F4A79EFB748}">
      <dsp:nvSpPr>
        <dsp:cNvPr id="0" name=""/>
        <dsp:cNvSpPr/>
      </dsp:nvSpPr>
      <dsp:spPr>
        <a:xfrm>
          <a:off x="2149860" y="1576403"/>
          <a:ext cx="858094" cy="858094"/>
        </a:xfrm>
        <a:prstGeom prst="ellipse">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de-DE" sz="1100" kern="1200" dirty="0"/>
            <a:t>Gesund-</a:t>
          </a:r>
          <a:r>
            <a:rPr lang="de-DE" sz="1100" kern="1200" dirty="0" err="1"/>
            <a:t>heit</a:t>
          </a:r>
          <a:endParaRPr lang="de-DE" sz="1100" kern="1200" dirty="0"/>
        </a:p>
      </dsp:txBody>
      <dsp:txXfrm>
        <a:off x="2275525" y="1702068"/>
        <a:ext cx="606764" cy="606764"/>
      </dsp:txXfrm>
    </dsp:sp>
    <dsp:sp modelId="{0B0A09C0-E516-409F-8F42-9F65B9568A0B}">
      <dsp:nvSpPr>
        <dsp:cNvPr id="0" name=""/>
        <dsp:cNvSpPr/>
      </dsp:nvSpPr>
      <dsp:spPr>
        <a:xfrm>
          <a:off x="4981573" y="1919641"/>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de-DE" sz="900" kern="1200" dirty="0"/>
            <a:t>Erziehungs- und Beziehungsprobleme</a:t>
          </a:r>
        </a:p>
      </dsp:txBody>
      <dsp:txXfrm>
        <a:off x="5187515" y="1919641"/>
        <a:ext cx="1081199" cy="858523"/>
      </dsp:txXfrm>
    </dsp:sp>
    <dsp:sp modelId="{9D9CE39E-1390-454C-9B40-D4199D86AB38}">
      <dsp:nvSpPr>
        <dsp:cNvPr id="0" name=""/>
        <dsp:cNvSpPr/>
      </dsp:nvSpPr>
      <dsp:spPr>
        <a:xfrm>
          <a:off x="4981573" y="2778165"/>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de-DE" sz="900" kern="1200" dirty="0"/>
            <a:t>Mangelnde Kinderbetreuung</a:t>
          </a:r>
        </a:p>
      </dsp:txBody>
      <dsp:txXfrm>
        <a:off x="5187515" y="2778165"/>
        <a:ext cx="1081199" cy="858523"/>
      </dsp:txXfrm>
    </dsp:sp>
    <dsp:sp modelId="{D71929CF-627E-46C5-B15A-00A5A9E46129}">
      <dsp:nvSpPr>
        <dsp:cNvPr id="0" name=""/>
        <dsp:cNvSpPr/>
      </dsp:nvSpPr>
      <dsp:spPr>
        <a:xfrm>
          <a:off x="4981573" y="3636688"/>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de-DE" sz="900" kern="1200" dirty="0"/>
            <a:t>Keine stabilen Strukturen und Abläufe</a:t>
          </a:r>
        </a:p>
      </dsp:txBody>
      <dsp:txXfrm>
        <a:off x="5187515" y="3636688"/>
        <a:ext cx="1081199" cy="858523"/>
      </dsp:txXfrm>
    </dsp:sp>
    <dsp:sp modelId="{B744ABAF-B181-49F1-B403-492FC5FB595C}">
      <dsp:nvSpPr>
        <dsp:cNvPr id="0" name=""/>
        <dsp:cNvSpPr/>
      </dsp:nvSpPr>
      <dsp:spPr>
        <a:xfrm>
          <a:off x="4295097" y="1576403"/>
          <a:ext cx="858094" cy="858094"/>
        </a:xfrm>
        <a:prstGeom prst="ellipse">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kern="1200" dirty="0"/>
            <a:t>Familie</a:t>
          </a:r>
        </a:p>
      </dsp:txBody>
      <dsp:txXfrm>
        <a:off x="4420762" y="1702068"/>
        <a:ext cx="606764" cy="606764"/>
      </dsp:txXfrm>
    </dsp:sp>
    <dsp:sp modelId="{C926FFA0-0FAC-4670-9EB5-1EF297F541D1}">
      <dsp:nvSpPr>
        <dsp:cNvPr id="0" name=""/>
        <dsp:cNvSpPr/>
      </dsp:nvSpPr>
      <dsp:spPr>
        <a:xfrm>
          <a:off x="7126809" y="1919641"/>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de-DE" sz="900" kern="1200" dirty="0"/>
            <a:t>Schwierigkeiten mit Behörden und Antragstellung</a:t>
          </a:r>
        </a:p>
      </dsp:txBody>
      <dsp:txXfrm>
        <a:off x="7332752" y="1919641"/>
        <a:ext cx="1081199" cy="858523"/>
      </dsp:txXfrm>
    </dsp:sp>
    <dsp:sp modelId="{583ECCBA-29CD-4EBC-AE24-02D03A2F3ECD}">
      <dsp:nvSpPr>
        <dsp:cNvPr id="0" name=""/>
        <dsp:cNvSpPr/>
      </dsp:nvSpPr>
      <dsp:spPr>
        <a:xfrm>
          <a:off x="7126809" y="2778165"/>
          <a:ext cx="1287141" cy="858523"/>
        </a:xfrm>
        <a:prstGeom prst="rect">
          <a:avLst/>
        </a:prstGeom>
        <a:solidFill>
          <a:schemeClr val="bg1">
            <a:lumMod val="85000"/>
            <a:alpha val="90000"/>
          </a:schemeClr>
        </a:solidFill>
        <a:ln w="12700" cap="flat" cmpd="sng" algn="ctr">
          <a:solidFill>
            <a:schemeClr val="bg1">
              <a:lumMod val="8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64008" rIns="64008" bIns="64008" numCol="1" spcCol="1270" anchor="ctr" anchorCtr="0">
          <a:noAutofit/>
        </a:bodyPr>
        <a:lstStyle/>
        <a:p>
          <a:pPr lvl="0" algn="l" defTabSz="400050">
            <a:lnSpc>
              <a:spcPct val="90000"/>
            </a:lnSpc>
            <a:spcBef>
              <a:spcPct val="0"/>
            </a:spcBef>
            <a:spcAft>
              <a:spcPct val="35000"/>
            </a:spcAft>
          </a:pPr>
          <a:r>
            <a:rPr lang="de-DE" sz="900" kern="1200" dirty="0"/>
            <a:t>Einschränkungen bei Wiedereingliederung in Beruf oder Ausbildung</a:t>
          </a:r>
        </a:p>
      </dsp:txBody>
      <dsp:txXfrm>
        <a:off x="7332752" y="2778165"/>
        <a:ext cx="1081199" cy="858523"/>
      </dsp:txXfrm>
    </dsp:sp>
    <dsp:sp modelId="{481EB619-6B0A-4EE5-BEC4-A75C76B66FF8}">
      <dsp:nvSpPr>
        <dsp:cNvPr id="0" name=""/>
        <dsp:cNvSpPr/>
      </dsp:nvSpPr>
      <dsp:spPr>
        <a:xfrm>
          <a:off x="6440333" y="1576403"/>
          <a:ext cx="858094" cy="858094"/>
        </a:xfrm>
        <a:prstGeom prst="ellipse">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de-DE" sz="1200" kern="1200" dirty="0"/>
            <a:t>Sprache</a:t>
          </a:r>
        </a:p>
      </dsp:txBody>
      <dsp:txXfrm>
        <a:off x="6565998" y="1702068"/>
        <a:ext cx="606764" cy="606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36531-68A1-4063-A8F3-46B11E234C93}">
      <dsp:nvSpPr>
        <dsp:cNvPr id="0" name=""/>
        <dsp:cNvSpPr/>
      </dsp:nvSpPr>
      <dsp:spPr>
        <a:xfrm>
          <a:off x="0" y="0"/>
          <a:ext cx="1684734" cy="5076952"/>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a:t>Arbeitslosengeld II -Bezug</a:t>
          </a:r>
        </a:p>
      </dsp:txBody>
      <dsp:txXfrm>
        <a:off x="0" y="2030780"/>
        <a:ext cx="1684734" cy="2030780"/>
      </dsp:txXfrm>
    </dsp:sp>
    <dsp:sp modelId="{005F9868-5F61-4BF5-8F73-4297D55A2CEB}">
      <dsp:nvSpPr>
        <dsp:cNvPr id="0" name=""/>
        <dsp:cNvSpPr/>
      </dsp:nvSpPr>
      <dsp:spPr>
        <a:xfrm>
          <a:off x="50542" y="304617"/>
          <a:ext cx="1583650" cy="16906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75C12D-878B-451F-8A4A-06EF89617155}">
      <dsp:nvSpPr>
        <dsp:cNvPr id="0" name=""/>
        <dsp:cNvSpPr/>
      </dsp:nvSpPr>
      <dsp:spPr>
        <a:xfrm>
          <a:off x="1735276" y="0"/>
          <a:ext cx="1684734" cy="5076952"/>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a:t>Motivation zur Veränderung</a:t>
          </a:r>
        </a:p>
      </dsp:txBody>
      <dsp:txXfrm>
        <a:off x="1735276" y="2030780"/>
        <a:ext cx="1684734" cy="2030780"/>
      </dsp:txXfrm>
    </dsp:sp>
    <dsp:sp modelId="{00A6D7E8-3097-4E50-8D99-81B7F14DB478}">
      <dsp:nvSpPr>
        <dsp:cNvPr id="0" name=""/>
        <dsp:cNvSpPr/>
      </dsp:nvSpPr>
      <dsp:spPr>
        <a:xfrm>
          <a:off x="1785818" y="304617"/>
          <a:ext cx="1583650" cy="16906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AB6CCB-0103-4210-84E4-B9E99CB8DF5A}">
      <dsp:nvSpPr>
        <dsp:cNvPr id="0" name=""/>
        <dsp:cNvSpPr/>
      </dsp:nvSpPr>
      <dsp:spPr>
        <a:xfrm>
          <a:off x="3464454" y="0"/>
          <a:ext cx="1684734" cy="5076952"/>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a:t>Bereitschaft zur Annahme von Hilfsangeboten und Maßnahmen </a:t>
          </a:r>
        </a:p>
      </dsp:txBody>
      <dsp:txXfrm>
        <a:off x="3464454" y="2030780"/>
        <a:ext cx="1684734" cy="2030780"/>
      </dsp:txXfrm>
    </dsp:sp>
    <dsp:sp modelId="{24FC078F-13F9-45AC-A5E3-E0DF7F183C62}">
      <dsp:nvSpPr>
        <dsp:cNvPr id="0" name=""/>
        <dsp:cNvSpPr/>
      </dsp:nvSpPr>
      <dsp:spPr>
        <a:xfrm>
          <a:off x="3521094" y="304617"/>
          <a:ext cx="1583650" cy="16906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15DE8D-7F11-4CE4-8EA4-BF2C29CB1BAC}">
      <dsp:nvSpPr>
        <dsp:cNvPr id="0" name=""/>
        <dsp:cNvSpPr/>
      </dsp:nvSpPr>
      <dsp:spPr>
        <a:xfrm>
          <a:off x="5205829" y="0"/>
          <a:ext cx="1684734" cy="5076952"/>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a:t>Bereitschaft zur Zusammenarbeit Jobcenter, Jugendamt und Netzwerkpartnern </a:t>
          </a:r>
        </a:p>
      </dsp:txBody>
      <dsp:txXfrm>
        <a:off x="5205829" y="2030780"/>
        <a:ext cx="1684734" cy="2030780"/>
      </dsp:txXfrm>
    </dsp:sp>
    <dsp:sp modelId="{AC7E37BF-A42B-4443-91E4-B3A1D0CA989D}">
      <dsp:nvSpPr>
        <dsp:cNvPr id="0" name=""/>
        <dsp:cNvSpPr/>
      </dsp:nvSpPr>
      <dsp:spPr>
        <a:xfrm>
          <a:off x="5256371" y="304617"/>
          <a:ext cx="1583650" cy="16906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FDEDB2-3A58-4A6E-BFB5-0D144D477E70}">
      <dsp:nvSpPr>
        <dsp:cNvPr id="0" name=""/>
        <dsp:cNvSpPr/>
      </dsp:nvSpPr>
      <dsp:spPr>
        <a:xfrm>
          <a:off x="6941105" y="0"/>
          <a:ext cx="1684734" cy="5076952"/>
        </a:xfrm>
        <a:prstGeom prst="roundRect">
          <a:avLst>
            <a:gd name="adj" fmla="val 10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de-DE" sz="1400" kern="1200" dirty="0"/>
            <a:t>Grundsätzliche Integrationsfähigkeit der </a:t>
          </a:r>
          <a:r>
            <a:rPr lang="de-DE" sz="1400" kern="1200" dirty="0" smtClean="0"/>
            <a:t>Teilnehmenden </a:t>
          </a:r>
          <a:endParaRPr lang="de-DE" sz="1400" kern="1200" dirty="0"/>
        </a:p>
      </dsp:txBody>
      <dsp:txXfrm>
        <a:off x="6941105" y="2030780"/>
        <a:ext cx="1684734" cy="2030780"/>
      </dsp:txXfrm>
    </dsp:sp>
    <dsp:sp modelId="{8021561B-3907-47B3-A4F3-D105D3196E0F}">
      <dsp:nvSpPr>
        <dsp:cNvPr id="0" name=""/>
        <dsp:cNvSpPr/>
      </dsp:nvSpPr>
      <dsp:spPr>
        <a:xfrm>
          <a:off x="6991647" y="304617"/>
          <a:ext cx="1583650" cy="16906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88618D-284D-47F6-97FF-7BF1BD671AF6}">
      <dsp:nvSpPr>
        <dsp:cNvPr id="0" name=""/>
        <dsp:cNvSpPr/>
      </dsp:nvSpPr>
      <dsp:spPr>
        <a:xfrm>
          <a:off x="345033" y="4061561"/>
          <a:ext cx="7935772" cy="761542"/>
        </a:xfrm>
        <a:prstGeom prst="leftRightArrow">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B42E5-34B4-4BA0-8BAB-053D06E785E9}">
      <dsp:nvSpPr>
        <dsp:cNvPr id="0" name=""/>
        <dsp:cNvSpPr/>
      </dsp:nvSpPr>
      <dsp:spPr>
        <a:xfrm>
          <a:off x="2444465" y="27340"/>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Schriftliche Kooperations-vereinbarung </a:t>
          </a:r>
        </a:p>
      </dsp:txBody>
      <dsp:txXfrm>
        <a:off x="2895584" y="929578"/>
        <a:ext cx="902238" cy="902238"/>
      </dsp:txXfrm>
    </dsp:sp>
    <dsp:sp modelId="{367141E2-B704-4F91-BDEA-09B3A4E8414B}">
      <dsp:nvSpPr>
        <dsp:cNvPr id="0" name=""/>
        <dsp:cNvSpPr/>
      </dsp:nvSpPr>
      <dsp:spPr>
        <a:xfrm>
          <a:off x="1542227" y="1831817"/>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Regelmäßiger Informations-</a:t>
          </a:r>
          <a:r>
            <a:rPr lang="de-DE" sz="1050" kern="1200" dirty="0" err="1"/>
            <a:t>austausch</a:t>
          </a:r>
          <a:endParaRPr lang="de-DE" sz="1050" kern="1200" dirty="0"/>
        </a:p>
      </dsp:txBody>
      <dsp:txXfrm>
        <a:off x="1993346" y="2734055"/>
        <a:ext cx="902238" cy="902238"/>
      </dsp:txXfrm>
    </dsp:sp>
    <dsp:sp modelId="{74025187-0C68-47A4-8514-55328E0C1DE8}">
      <dsp:nvSpPr>
        <dsp:cNvPr id="0" name=""/>
        <dsp:cNvSpPr/>
      </dsp:nvSpPr>
      <dsp:spPr>
        <a:xfrm rot="10800000">
          <a:off x="2444465" y="1831817"/>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buFont typeface="Calibri" panose="020F0502020204030204" pitchFamily="34" charset="0"/>
            <a:buNone/>
          </a:pPr>
          <a:r>
            <a:rPr lang="de-DE" sz="900" kern="1200" dirty="0"/>
            <a:t>Enge Zusammen-arbeit, Austausch mit installierten Hilfen, </a:t>
          </a:r>
          <a:r>
            <a:rPr lang="de-DE" sz="900" kern="1200" dirty="0" err="1"/>
            <a:t>Netzwerkpartner,Träger</a:t>
          </a:r>
          <a:endParaRPr lang="de-DE" sz="900" kern="1200" dirty="0"/>
        </a:p>
      </dsp:txBody>
      <dsp:txXfrm rot="10800000">
        <a:off x="2895584" y="1831817"/>
        <a:ext cx="902238" cy="902238"/>
      </dsp:txXfrm>
    </dsp:sp>
    <dsp:sp modelId="{56718610-3A0F-47AE-AE3F-2CA3CE796022}">
      <dsp:nvSpPr>
        <dsp:cNvPr id="0" name=""/>
        <dsp:cNvSpPr/>
      </dsp:nvSpPr>
      <dsp:spPr>
        <a:xfrm>
          <a:off x="3346704" y="1831817"/>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Gemeinsame Besprechungs-termine im jeweiligen Amt </a:t>
          </a:r>
        </a:p>
      </dsp:txBody>
      <dsp:txXfrm>
        <a:off x="3797823" y="2734055"/>
        <a:ext cx="902238" cy="902238"/>
      </dsp:txXfrm>
    </dsp:sp>
    <dsp:sp modelId="{9E9329A8-71BC-4A01-9520-5CC73CCF39A4}">
      <dsp:nvSpPr>
        <dsp:cNvPr id="0" name=""/>
        <dsp:cNvSpPr/>
      </dsp:nvSpPr>
      <dsp:spPr>
        <a:xfrm>
          <a:off x="639988" y="3636294"/>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Analyse der Gesamt-situation, </a:t>
          </a:r>
          <a:r>
            <a:rPr lang="de-DE" sz="1050" kern="1200" dirty="0" err="1"/>
            <a:t>UnterstützungBedarf</a:t>
          </a:r>
          <a:endParaRPr lang="de-DE" sz="1050" kern="1200" dirty="0"/>
        </a:p>
      </dsp:txBody>
      <dsp:txXfrm>
        <a:off x="1091107" y="4538532"/>
        <a:ext cx="902238" cy="902238"/>
      </dsp:txXfrm>
    </dsp:sp>
    <dsp:sp modelId="{FDF0DF30-A4BD-4B9A-B5CF-36A0C4C22160}">
      <dsp:nvSpPr>
        <dsp:cNvPr id="0" name=""/>
        <dsp:cNvSpPr/>
      </dsp:nvSpPr>
      <dsp:spPr>
        <a:xfrm rot="10800000">
          <a:off x="1542227" y="3636294"/>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Gemeinsame Entwicklung von </a:t>
          </a:r>
          <a:r>
            <a:rPr lang="de-DE" sz="1050" kern="1200" dirty="0" smtClean="0"/>
            <a:t>Lösungs-strategien </a:t>
          </a:r>
          <a:endParaRPr lang="de-DE" sz="1050" kern="1200" dirty="0"/>
        </a:p>
      </dsp:txBody>
      <dsp:txXfrm rot="10800000">
        <a:off x="1993346" y="3636294"/>
        <a:ext cx="902238" cy="902238"/>
      </dsp:txXfrm>
    </dsp:sp>
    <dsp:sp modelId="{45D52809-7E52-4308-B927-F58A6365B7C1}">
      <dsp:nvSpPr>
        <dsp:cNvPr id="0" name=""/>
        <dsp:cNvSpPr/>
      </dsp:nvSpPr>
      <dsp:spPr>
        <a:xfrm>
          <a:off x="2444465" y="3636294"/>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Absprache bei Installierung von Jugendhilfe-</a:t>
          </a:r>
          <a:r>
            <a:rPr lang="de-DE" sz="1050" kern="1200" dirty="0" err="1"/>
            <a:t>maßnahmen</a:t>
          </a:r>
          <a:r>
            <a:rPr lang="de-DE" sz="1050" kern="1200" dirty="0"/>
            <a:t> bzw. Angebot Maßnahmen Jobcenter </a:t>
          </a:r>
        </a:p>
      </dsp:txBody>
      <dsp:txXfrm>
        <a:off x="2895584" y="4538532"/>
        <a:ext cx="902238" cy="902238"/>
      </dsp:txXfrm>
    </dsp:sp>
    <dsp:sp modelId="{6BB090E8-9BBA-482B-A5A7-BF35B3805D02}">
      <dsp:nvSpPr>
        <dsp:cNvPr id="0" name=""/>
        <dsp:cNvSpPr/>
      </dsp:nvSpPr>
      <dsp:spPr>
        <a:xfrm rot="10800000">
          <a:off x="3346704" y="3636294"/>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Char char="-"/>
          </a:pPr>
          <a:r>
            <a:rPr lang="de-DE" sz="1050" kern="1200" dirty="0"/>
            <a:t>Gemeinsame Hausbesuche, Hilfeplan-gespräche </a:t>
          </a:r>
        </a:p>
      </dsp:txBody>
      <dsp:txXfrm rot="10800000">
        <a:off x="3797823" y="3636294"/>
        <a:ext cx="902238" cy="902238"/>
      </dsp:txXfrm>
    </dsp:sp>
    <dsp:sp modelId="{E34B241E-5754-4EAF-B283-6199419AC037}">
      <dsp:nvSpPr>
        <dsp:cNvPr id="0" name=""/>
        <dsp:cNvSpPr/>
      </dsp:nvSpPr>
      <dsp:spPr>
        <a:xfrm>
          <a:off x="4248942" y="3636294"/>
          <a:ext cx="1804476" cy="1804476"/>
        </a:xfrm>
        <a:prstGeom prst="triangle">
          <a:avLst/>
        </a:prstGeom>
        <a:solidFill>
          <a:schemeClr val="tx1">
            <a:lumMod val="65000"/>
            <a:lumOff val="35000"/>
          </a:schemeClr>
        </a:solidFill>
        <a:ln w="127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buFont typeface="Calibri" panose="020F0502020204030204" pitchFamily="34" charset="0"/>
            <a:buNone/>
          </a:pPr>
          <a:r>
            <a:rPr lang="de-DE" sz="1050" kern="1200" dirty="0"/>
            <a:t>Aufgaben-teilung nach Möglichkeiten und Angeboten der Rechtskreise</a:t>
          </a:r>
        </a:p>
      </dsp:txBody>
      <dsp:txXfrm>
        <a:off x="4700061" y="4538532"/>
        <a:ext cx="902238" cy="90223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61285F-FCDC-4D28-81E8-E341A365632F}" type="datetimeFigureOut">
              <a:rPr lang="de-DE" smtClean="0"/>
              <a:t>22.10.2019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250341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1285F-FCDC-4D28-81E8-E341A365632F}" type="datetimeFigureOut">
              <a:rPr lang="de-DE" smtClean="0"/>
              <a:t>22.10.2019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223512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61285F-FCDC-4D28-81E8-E341A365632F}" type="datetimeFigureOut">
              <a:rPr lang="de-DE" smtClean="0"/>
              <a:t>22.10.2019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119104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61285F-FCDC-4D28-81E8-E341A365632F}" type="datetimeFigureOut">
              <a:rPr lang="de-DE" smtClean="0"/>
              <a:t>22.10.2019</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0DBC77E-E7C8-4F47-A4B6-9C1E1750DC65}" type="slidenum">
              <a:rPr lang="de-DE" smtClean="0"/>
              <a:t>‹Nr.›</a:t>
            </a:fld>
            <a:endParaRPr lang="de-DE" dirty="0"/>
          </a:p>
        </p:txBody>
      </p:sp>
      <p:pic>
        <p:nvPicPr>
          <p:cNvPr id="10" name="Picture 9">
            <a:extLst>
              <a:ext uri="{FF2B5EF4-FFF2-40B4-BE49-F238E27FC236}">
                <a16:creationId xmlns:a16="http://schemas.microsoft.com/office/drawing/2014/main" xmlns="" id="{0429EC47-4172-4CFF-8286-406BF55D260B}"/>
              </a:ext>
            </a:extLst>
          </p:cNvPr>
          <p:cNvPicPr>
            <a:picLocks noChangeAspect="1"/>
          </p:cNvPicPr>
          <p:nvPr userDrawn="1"/>
        </p:nvPicPr>
        <p:blipFill>
          <a:blip r:embed="rId2"/>
          <a:stretch>
            <a:fillRect/>
          </a:stretch>
        </p:blipFill>
        <p:spPr>
          <a:xfrm>
            <a:off x="7674863" y="101060"/>
            <a:ext cx="1420651" cy="1177805"/>
          </a:xfrm>
          <a:prstGeom prst="rect">
            <a:avLst/>
          </a:prstGeom>
        </p:spPr>
      </p:pic>
    </p:spTree>
    <p:extLst>
      <p:ext uri="{BB962C8B-B14F-4D97-AF65-F5344CB8AC3E}">
        <p14:creationId xmlns:p14="http://schemas.microsoft.com/office/powerpoint/2010/main" val="93198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61285F-FCDC-4D28-81E8-E341A365632F}" type="datetimeFigureOut">
              <a:rPr lang="de-DE" smtClean="0"/>
              <a:t>22.10.2019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114002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61285F-FCDC-4D28-81E8-E341A365632F}" type="datetimeFigureOut">
              <a:rPr lang="de-DE" smtClean="0"/>
              <a:t>22.10.2019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134738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61285F-FCDC-4D28-81E8-E341A365632F}" type="datetimeFigureOut">
              <a:rPr lang="de-DE" smtClean="0"/>
              <a:t>22.10.2019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411231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61285F-FCDC-4D28-81E8-E341A365632F}" type="datetimeFigureOut">
              <a:rPr lang="de-DE" smtClean="0"/>
              <a:t>22.10.2019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99871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1285F-FCDC-4D28-81E8-E341A365632F}" type="datetimeFigureOut">
              <a:rPr lang="de-DE" smtClean="0"/>
              <a:t>22.10.2019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252368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1285F-FCDC-4D28-81E8-E341A365632F}" type="datetimeFigureOut">
              <a:rPr lang="de-DE" smtClean="0"/>
              <a:t>22.10.2019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302999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1285F-FCDC-4D28-81E8-E341A365632F}" type="datetimeFigureOut">
              <a:rPr lang="de-DE" smtClean="0"/>
              <a:t>22.10.2019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DBC77E-E7C8-4F47-A4B6-9C1E1750DC65}" type="slidenum">
              <a:rPr lang="de-DE" smtClean="0"/>
              <a:t>‹Nr.›</a:t>
            </a:fld>
            <a:endParaRPr lang="de-DE"/>
          </a:p>
        </p:txBody>
      </p:sp>
    </p:spTree>
    <p:extLst>
      <p:ext uri="{BB962C8B-B14F-4D97-AF65-F5344CB8AC3E}">
        <p14:creationId xmlns:p14="http://schemas.microsoft.com/office/powerpoint/2010/main" val="402570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1285F-FCDC-4D28-81E8-E341A365632F}" type="datetimeFigureOut">
              <a:rPr lang="de-DE" smtClean="0"/>
              <a:t>22.10.2019</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BC77E-E7C8-4F47-A4B6-9C1E1750DC65}" type="slidenum">
              <a:rPr lang="de-DE" smtClean="0"/>
              <a:t>‹Nr.›</a:t>
            </a:fld>
            <a:endParaRPr lang="de-DE"/>
          </a:p>
        </p:txBody>
      </p:sp>
    </p:spTree>
    <p:extLst>
      <p:ext uri="{BB962C8B-B14F-4D97-AF65-F5344CB8AC3E}">
        <p14:creationId xmlns:p14="http://schemas.microsoft.com/office/powerpoint/2010/main" val="2482527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33E7FD3A-6D1C-41FE-905D-8968DD42D58C}"/>
              </a:ext>
            </a:extLst>
          </p:cNvPr>
          <p:cNvPicPr>
            <a:picLocks noChangeAspect="1"/>
          </p:cNvPicPr>
          <p:nvPr/>
        </p:nvPicPr>
        <p:blipFill>
          <a:blip r:embed="rId2"/>
          <a:stretch>
            <a:fillRect/>
          </a:stretch>
        </p:blipFill>
        <p:spPr>
          <a:xfrm>
            <a:off x="6805402" y="122948"/>
            <a:ext cx="2215515" cy="1836794"/>
          </a:xfrm>
          <a:prstGeom prst="rect">
            <a:avLst/>
          </a:prstGeom>
        </p:spPr>
      </p:pic>
      <p:sp>
        <p:nvSpPr>
          <p:cNvPr id="2" name="Title 1">
            <a:extLst>
              <a:ext uri="{FF2B5EF4-FFF2-40B4-BE49-F238E27FC236}">
                <a16:creationId xmlns:a16="http://schemas.microsoft.com/office/drawing/2014/main" xmlns="" id="{D3F71036-D63C-40F1-B4AB-709039BE32A0}"/>
              </a:ext>
            </a:extLst>
          </p:cNvPr>
          <p:cNvSpPr>
            <a:spLocks noGrp="1"/>
          </p:cNvSpPr>
          <p:nvPr>
            <p:ph type="ctrTitle"/>
          </p:nvPr>
        </p:nvSpPr>
        <p:spPr>
          <a:xfrm>
            <a:off x="685800" y="604203"/>
            <a:ext cx="7772400" cy="2387600"/>
          </a:xfrm>
        </p:spPr>
        <p:txBody>
          <a:bodyPr>
            <a:normAutofit/>
          </a:bodyPr>
          <a:lstStyle/>
          <a:p>
            <a:r>
              <a:rPr lang="de-DE" dirty="0"/>
              <a:t>Projekt </a:t>
            </a:r>
            <a:r>
              <a:rPr lang="de-DE" b="1" dirty="0">
                <a:latin typeface="Sylfaen" panose="010A0502050306030303" pitchFamily="18" charset="0"/>
              </a:rPr>
              <a:t>CURA</a:t>
            </a:r>
            <a:r>
              <a:rPr lang="de-DE" dirty="0"/>
              <a:t/>
            </a:r>
            <a:br>
              <a:rPr lang="de-DE" dirty="0"/>
            </a:br>
            <a:r>
              <a:rPr lang="de-DE" sz="3200" dirty="0"/>
              <a:t>Coaching von Familien zur Bekämpfung urbaner Arbeitslosigkeit</a:t>
            </a:r>
            <a:endParaRPr lang="de-DE" dirty="0"/>
          </a:p>
        </p:txBody>
      </p:sp>
      <p:sp>
        <p:nvSpPr>
          <p:cNvPr id="3" name="Subtitle 2">
            <a:extLst>
              <a:ext uri="{FF2B5EF4-FFF2-40B4-BE49-F238E27FC236}">
                <a16:creationId xmlns:a16="http://schemas.microsoft.com/office/drawing/2014/main" xmlns="" id="{17D25ACF-6B3C-4173-91DD-A10742037BB0}"/>
              </a:ext>
            </a:extLst>
          </p:cNvPr>
          <p:cNvSpPr>
            <a:spLocks noGrp="1"/>
          </p:cNvSpPr>
          <p:nvPr>
            <p:ph type="subTitle" idx="1"/>
          </p:nvPr>
        </p:nvSpPr>
        <p:spPr>
          <a:xfrm>
            <a:off x="1143000" y="3589846"/>
            <a:ext cx="6858000" cy="908383"/>
          </a:xfrm>
        </p:spPr>
        <p:txBody>
          <a:bodyPr/>
          <a:lstStyle/>
          <a:p>
            <a:r>
              <a:rPr lang="de-DE" dirty="0"/>
              <a:t>In Zusammenarbeit des Jobcenter Augsburger Land und dem Jugendamt des Landkreises Augsburg </a:t>
            </a:r>
          </a:p>
        </p:txBody>
      </p:sp>
      <p:pic>
        <p:nvPicPr>
          <p:cNvPr id="5" name="Picture 4">
            <a:extLst>
              <a:ext uri="{FF2B5EF4-FFF2-40B4-BE49-F238E27FC236}">
                <a16:creationId xmlns:a16="http://schemas.microsoft.com/office/drawing/2014/main" xmlns="" id="{4F6CE9D4-98A5-418B-A512-D61170037135}"/>
              </a:ext>
            </a:extLst>
          </p:cNvPr>
          <p:cNvPicPr>
            <a:picLocks noChangeAspect="1"/>
          </p:cNvPicPr>
          <p:nvPr/>
        </p:nvPicPr>
        <p:blipFill>
          <a:blip r:embed="rId3"/>
          <a:stretch>
            <a:fillRect/>
          </a:stretch>
        </p:blipFill>
        <p:spPr>
          <a:xfrm>
            <a:off x="1331976" y="5126696"/>
            <a:ext cx="2603218" cy="908383"/>
          </a:xfrm>
          <a:prstGeom prst="rect">
            <a:avLst/>
          </a:prstGeom>
        </p:spPr>
      </p:pic>
      <p:pic>
        <p:nvPicPr>
          <p:cNvPr id="6" name="Picture 5">
            <a:extLst>
              <a:ext uri="{FF2B5EF4-FFF2-40B4-BE49-F238E27FC236}">
                <a16:creationId xmlns:a16="http://schemas.microsoft.com/office/drawing/2014/main" xmlns="" id="{1D38B3EB-672A-4C63-A5F2-5B25B2079D6F}"/>
              </a:ext>
            </a:extLst>
          </p:cNvPr>
          <p:cNvPicPr>
            <a:picLocks noChangeAspect="1"/>
          </p:cNvPicPr>
          <p:nvPr/>
        </p:nvPicPr>
        <p:blipFill>
          <a:blip r:embed="rId4"/>
          <a:stretch>
            <a:fillRect/>
          </a:stretch>
        </p:blipFill>
        <p:spPr>
          <a:xfrm>
            <a:off x="4031735" y="5205944"/>
            <a:ext cx="2416606" cy="664566"/>
          </a:xfrm>
          <a:prstGeom prst="rect">
            <a:avLst/>
          </a:prstGeom>
        </p:spPr>
      </p:pic>
      <p:pic>
        <p:nvPicPr>
          <p:cNvPr id="7" name="Picture 6">
            <a:extLst>
              <a:ext uri="{FF2B5EF4-FFF2-40B4-BE49-F238E27FC236}">
                <a16:creationId xmlns:a16="http://schemas.microsoft.com/office/drawing/2014/main" xmlns="" id="{95BE67D1-9ADB-4E4B-988C-D5BB8A38D8DB}"/>
              </a:ext>
            </a:extLst>
          </p:cNvPr>
          <p:cNvPicPr>
            <a:picLocks noChangeAspect="1"/>
          </p:cNvPicPr>
          <p:nvPr/>
        </p:nvPicPr>
        <p:blipFill>
          <a:blip r:embed="rId5"/>
          <a:stretch>
            <a:fillRect/>
          </a:stretch>
        </p:blipFill>
        <p:spPr>
          <a:xfrm>
            <a:off x="6714707" y="4972690"/>
            <a:ext cx="1198453" cy="1075984"/>
          </a:xfrm>
          <a:prstGeom prst="rect">
            <a:avLst/>
          </a:prstGeom>
        </p:spPr>
      </p:pic>
    </p:spTree>
    <p:extLst>
      <p:ext uri="{BB962C8B-B14F-4D97-AF65-F5344CB8AC3E}">
        <p14:creationId xmlns:p14="http://schemas.microsoft.com/office/powerpoint/2010/main" val="126188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7B19236-BF92-46F6-9F70-4E55D635ECDB}"/>
              </a:ext>
            </a:extLst>
          </p:cNvPr>
          <p:cNvSpPr/>
          <p:nvPr/>
        </p:nvSpPr>
        <p:spPr>
          <a:xfrm>
            <a:off x="451109" y="586478"/>
            <a:ext cx="1206997"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Netzwerke</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07E22D47-9CD3-4DF6-8BF9-82B11E62D63B}"/>
              </a:ext>
            </a:extLst>
          </p:cNvPr>
          <p:cNvSpPr/>
          <p:nvPr/>
        </p:nvSpPr>
        <p:spPr>
          <a:xfrm>
            <a:off x="426720" y="1637205"/>
            <a:ext cx="4572000" cy="3293209"/>
          </a:xfrm>
          <a:prstGeom prst="rect">
            <a:avLst/>
          </a:prstGeom>
        </p:spPr>
        <p:txBody>
          <a:bodyPr>
            <a:spAutoFit/>
          </a:bodyPr>
          <a:lstStyle/>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Sozialer Dienst</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Ambulante Hilfen (Erziehungsbeistände, Familienhelfer, SPFH</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Gesetzliche </a:t>
            </a:r>
            <a:r>
              <a:rPr lang="de-DE" sz="1600" dirty="0" err="1" smtClean="0">
                <a:latin typeface="Calibri" panose="020F0502020204030204" pitchFamily="34" charset="0"/>
                <a:ea typeface="Calibri" panose="020F0502020204030204" pitchFamily="34" charset="0"/>
                <a:cs typeface="Times New Roman" panose="02020603050405020304" pitchFamily="18" charset="0"/>
              </a:rPr>
              <a:t>BetreuerInnen</a:t>
            </a:r>
            <a:r>
              <a:rPr lang="de-DE" sz="1600" dirty="0" smtClean="0">
                <a:latin typeface="Calibri" panose="020F0502020204030204" pitchFamily="34" charset="0"/>
                <a:ea typeface="Calibri" panose="020F0502020204030204" pitchFamily="34" charset="0"/>
                <a:cs typeface="Times New Roman" panose="02020603050405020304" pitchFamily="18" charset="0"/>
              </a:rPr>
              <a:t> </a:t>
            </a:r>
            <a:endParaRPr lang="de-DE"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Besonderer Sozialer Dienst</a:t>
            </a:r>
          </a:p>
          <a:p>
            <a:pPr marL="342900" lvl="0" indent="-342900">
              <a:spcAft>
                <a:spcPts val="0"/>
              </a:spcAft>
              <a:buFont typeface="Wingdings" panose="05000000000000000000" pitchFamily="2" charset="2"/>
              <a:buChar char="§"/>
            </a:pPr>
            <a:r>
              <a:rPr lang="de-DE" sz="1600" dirty="0" err="1">
                <a:latin typeface="Calibri" panose="020F0502020204030204" pitchFamily="34" charset="0"/>
                <a:ea typeface="Calibri" panose="020F0502020204030204" pitchFamily="34" charset="0"/>
                <a:cs typeface="Times New Roman" panose="02020603050405020304" pitchFamily="18" charset="0"/>
              </a:rPr>
              <a:t>Koki</a:t>
            </a:r>
            <a:r>
              <a:rPr lang="de-DE" sz="1600" dirty="0">
                <a:latin typeface="Calibri" panose="020F0502020204030204" pitchFamily="34" charset="0"/>
                <a:ea typeface="Calibri" panose="020F0502020204030204" pitchFamily="34" charset="0"/>
                <a:cs typeface="Times New Roman" panose="02020603050405020304" pitchFamily="18" charset="0"/>
              </a:rPr>
              <a:t> – frühe Hilfen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Kommunale Verwaltung (Bürgermeister, Sozial-Verwaltung, Wohnungslosenhilfe, Ausländerstelle)</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Wirtschaftliche Jugendhilfe, UVG-Stelle</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Schuldnerberatung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Sozial-psychiatrischer Dienst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Sozial-Träger (Caritas, Diakonie, AWO usw.)</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496CCDC9-42FB-41FD-A73A-2FBFC44E6B36}"/>
              </a:ext>
            </a:extLst>
          </p:cNvPr>
          <p:cNvSpPr/>
          <p:nvPr/>
        </p:nvSpPr>
        <p:spPr>
          <a:xfrm>
            <a:off x="4803648" y="1637204"/>
            <a:ext cx="4364736" cy="3539430"/>
          </a:xfrm>
          <a:prstGeom prst="rect">
            <a:avLst/>
          </a:prstGeom>
        </p:spPr>
        <p:txBody>
          <a:bodyPr wrap="square">
            <a:spAutoFit/>
          </a:bodyPr>
          <a:lstStyle/>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Bildungsträger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Arbeitgeber, Ausbildungsbetriebe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Beratungsstellen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Agentur für Arbeit (Berufsberatung, Reha, Inkasso)</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Sprachmittler</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Ehrenamtliche Helfer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Unterstützer im persönlichen Umfeld der Teilnehmer</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Kinderbetreuungseinrichtungen </a:t>
            </a:r>
          </a:p>
          <a:p>
            <a:pPr marL="342900" lvl="0" indent="-34290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Schulen (</a:t>
            </a:r>
            <a:r>
              <a:rPr lang="de-DE" sz="1600" dirty="0" smtClean="0">
                <a:latin typeface="Calibri" panose="020F0502020204030204" pitchFamily="34" charset="0"/>
                <a:ea typeface="Calibri" panose="020F0502020204030204" pitchFamily="34" charset="0"/>
                <a:cs typeface="Times New Roman" panose="02020603050405020304" pitchFamily="18" charset="0"/>
              </a:rPr>
              <a:t>Lehrkräfte, </a:t>
            </a:r>
            <a:r>
              <a:rPr lang="de-DE" sz="1600" dirty="0" err="1" smtClean="0">
                <a:latin typeface="Calibri" panose="020F0502020204030204" pitchFamily="34" charset="0"/>
                <a:ea typeface="Calibri" panose="020F0502020204030204" pitchFamily="34" charset="0"/>
                <a:cs typeface="Times New Roman" panose="02020603050405020304" pitchFamily="18" charset="0"/>
              </a:rPr>
              <a:t>JugendsozialarbeiterInnen</a:t>
            </a:r>
            <a:r>
              <a:rPr lang="de-DE" sz="1600" dirty="0" smtClean="0">
                <a:latin typeface="Calibri" panose="020F0502020204030204" pitchFamily="34" charset="0"/>
                <a:ea typeface="Calibri" panose="020F0502020204030204" pitchFamily="34" charset="0"/>
                <a:cs typeface="Times New Roman" panose="02020603050405020304" pitchFamily="18" charset="0"/>
              </a:rPr>
              <a:t> an Schulen, </a:t>
            </a:r>
            <a:r>
              <a:rPr lang="de-DE" sz="1600" dirty="0" err="1" smtClean="0">
                <a:latin typeface="Calibri" panose="020F0502020204030204" pitchFamily="34" charset="0"/>
                <a:ea typeface="Calibri" panose="020F0502020204030204" pitchFamily="34" charset="0"/>
                <a:cs typeface="Times New Roman" panose="02020603050405020304" pitchFamily="18" charset="0"/>
              </a:rPr>
              <a:t>SchulpsychologInnen</a:t>
            </a:r>
            <a:r>
              <a:rPr lang="de-DE" sz="1600" dirty="0" smtClean="0">
                <a:latin typeface="Calibri" panose="020F0502020204030204" pitchFamily="34" charset="0"/>
                <a:ea typeface="Calibri" panose="020F0502020204030204" pitchFamily="34" charset="0"/>
                <a:cs typeface="Times New Roman" panose="02020603050405020304" pitchFamily="18" charset="0"/>
              </a:rPr>
              <a:t>)</a:t>
            </a:r>
            <a:endParaRPr lang="de-DE"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600" dirty="0" err="1" smtClean="0">
                <a:latin typeface="Calibri" panose="020F0502020204030204" pitchFamily="34" charset="0"/>
                <a:ea typeface="Calibri" panose="020F0502020204030204" pitchFamily="34" charset="0"/>
                <a:cs typeface="Times New Roman" panose="02020603050405020304" pitchFamily="18" charset="0"/>
              </a:rPr>
              <a:t>RechtsanwältInnen</a:t>
            </a:r>
            <a:r>
              <a:rPr lang="de-DE" sz="1600" dirty="0" smtClean="0">
                <a:latin typeface="Calibri" panose="020F0502020204030204" pitchFamily="34" charset="0"/>
                <a:ea typeface="Calibri" panose="020F0502020204030204" pitchFamily="34" charset="0"/>
                <a:cs typeface="Times New Roman" panose="02020603050405020304" pitchFamily="18" charset="0"/>
              </a:rPr>
              <a:t> </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B81217AB-2E07-4AFD-98E8-7937ACCD7F1A}"/>
              </a:ext>
            </a:extLst>
          </p:cNvPr>
          <p:cNvSpPr/>
          <p:nvPr/>
        </p:nvSpPr>
        <p:spPr>
          <a:xfrm>
            <a:off x="426720" y="5611808"/>
            <a:ext cx="8461248" cy="646331"/>
          </a:xfrm>
          <a:prstGeom prst="rect">
            <a:avLst/>
          </a:prstGeom>
        </p:spPr>
        <p:txBody>
          <a:bodyPr wrap="square">
            <a:spAutoFit/>
          </a:bodyPr>
          <a:lstStyle/>
          <a:p>
            <a:pPr lvl="0">
              <a:spcAft>
                <a:spcPts val="0"/>
              </a:spcAft>
            </a:pPr>
            <a:r>
              <a:rPr lang="de-DE" dirty="0">
                <a:latin typeface="Calibri" panose="020F0502020204030204" pitchFamily="34" charset="0"/>
                <a:ea typeface="Calibri" panose="020F0502020204030204" pitchFamily="34" charset="0"/>
                <a:cs typeface="Times New Roman" panose="02020603050405020304" pitchFamily="18" charset="0"/>
              </a:rPr>
              <a:t>Die Netzwerkarbeit ist eine wichtige Säule für den Projektverlauf. Es finden gemeinsame Beratungsgespräche, Fallbesprechungen, Teamberatungen und Netzwerktreffen statt </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153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971269-B056-4E29-AB5A-C86FD26AF03B}"/>
              </a:ext>
            </a:extLst>
          </p:cNvPr>
          <p:cNvSpPr/>
          <p:nvPr/>
        </p:nvSpPr>
        <p:spPr>
          <a:xfrm>
            <a:off x="286512" y="1085169"/>
            <a:ext cx="8698992" cy="5353773"/>
          </a:xfrm>
          <a:prstGeom prst="rect">
            <a:avLst/>
          </a:prstGeom>
        </p:spPr>
        <p:txBody>
          <a:bodyPr wrap="square">
            <a:spAutoFit/>
          </a:bodyPr>
          <a:lstStyle/>
          <a:p>
            <a:pPr>
              <a:spcAft>
                <a:spcPts val="0"/>
              </a:spcAft>
            </a:pPr>
            <a:r>
              <a:rPr lang="de-DE" sz="1400" b="1" dirty="0">
                <a:latin typeface="Calibri" panose="020F0502020204030204" pitchFamily="34" charset="0"/>
                <a:ea typeface="Calibri" panose="020F0502020204030204" pitchFamily="34" charset="0"/>
                <a:cs typeface="Times New Roman" panose="02020603050405020304" pitchFamily="18" charset="0"/>
              </a:rPr>
              <a:t>Besondere Vorgehensweise von CURA</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Die Teilnahme am Projekt CURA beruht auf absoluter Freiwilligkeit – Voraussetzung ist unbedingt Motivation zur Veränderung.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Durch die freiwillige Teilnahme kann ohne Jobcenter-Reglements gearbeitet werden, d. h. es gibt keine Sanktionen oder andere Konsequenzen, der Umgang ist respektvoll, vorsichtig und individuell. Meist öffnen sich dadurch die Kunden und es kann eine vertrauensvolle Beziehung entstehen, was die Basis für eine erfolgreiche Zusammenarbeit bedeutet.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Ziele werden in kleinen Schritten gemeinsam erarbeitet und im angemessenen Tempo umgesetzt.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Rückschritte werden angenommen, analysiert und den weiteren Schritten angepasst, oder Strategien verändert.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Der Erfolg dieser Projekt-Arbeit richtet sich nach dem Ausmaß der Beeinträchtigungen und Möglichkeiten bzw. Motivation der </a:t>
            </a:r>
            <a:r>
              <a:rPr lang="de-DE" sz="1400" dirty="0" err="1" smtClean="0">
                <a:latin typeface="Calibri" panose="020F0502020204030204" pitchFamily="34" charset="0"/>
                <a:ea typeface="Calibri" panose="020F0502020204030204" pitchFamily="34" charset="0"/>
                <a:cs typeface="Times New Roman" panose="02020603050405020304" pitchFamily="18" charset="0"/>
              </a:rPr>
              <a:t>TeilnehmerInnen</a:t>
            </a:r>
            <a:r>
              <a:rPr lang="de-DE" sz="1400" dirty="0">
                <a:latin typeface="Calibri" panose="020F0502020204030204" pitchFamily="34" charset="0"/>
                <a:ea typeface="Calibri" panose="020F0502020204030204" pitchFamily="34" charset="0"/>
                <a:cs typeface="Times New Roman" panose="02020603050405020304" pitchFamily="18" charset="0"/>
              </a:rPr>
              <a:t>. Große Aufmerksamkeit muss auf das individuelle Tempo gelegt werden – eine Überforderung bzw. Negativ-Erfahrungen sollten vermieden werden.</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Grundsätzlich ist für das Jobcenter Augsburger Land der Verlauf des Projektes CURA als positiv zu bezeichnen. Die Situation der teilnehmenden Bedarfsgemeinschaften hat sich oft spürbar verbessert, es konnten Notsituationen gelöst oder verhindert werden. Belastungen gemindert und eine Verbesserung der Lebensqualität erreicht werden.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Die </a:t>
            </a:r>
            <a:r>
              <a:rPr lang="de-DE" sz="1400" dirty="0" err="1" smtClean="0">
                <a:latin typeface="Calibri" panose="020F0502020204030204" pitchFamily="34" charset="0"/>
                <a:ea typeface="Calibri" panose="020F0502020204030204" pitchFamily="34" charset="0"/>
                <a:cs typeface="Times New Roman" panose="02020603050405020304" pitchFamily="18" charset="0"/>
              </a:rPr>
              <a:t>TeilnehmerInnen</a:t>
            </a:r>
            <a:r>
              <a:rPr lang="de-DE" sz="1400" dirty="0" smtClean="0">
                <a:latin typeface="Calibri" panose="020F0502020204030204" pitchFamily="34" charset="0"/>
                <a:ea typeface="Calibri" panose="020F0502020204030204" pitchFamily="34" charset="0"/>
                <a:cs typeface="Times New Roman" panose="02020603050405020304" pitchFamily="18" charset="0"/>
              </a:rPr>
              <a:t> </a:t>
            </a:r>
            <a:r>
              <a:rPr lang="de-DE" sz="1400" dirty="0">
                <a:latin typeface="Calibri" panose="020F0502020204030204" pitchFamily="34" charset="0"/>
                <a:ea typeface="Calibri" panose="020F0502020204030204" pitchFamily="34" charset="0"/>
                <a:cs typeface="Times New Roman" panose="02020603050405020304" pitchFamily="18" charset="0"/>
              </a:rPr>
              <a:t>fühlen sich sicherer, verstanden – unterstützt und geschützt und sind dadurch bereit ihre gewohnten Pfade zu verlassen und sich auf neue Wege einzulassen.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de-DE" sz="1400" dirty="0">
                <a:latin typeface="Calibri" panose="020F0502020204030204" pitchFamily="34" charset="0"/>
                <a:ea typeface="Calibri" panose="020F0502020204030204" pitchFamily="34" charset="0"/>
                <a:cs typeface="Times New Roman" panose="02020603050405020304" pitchFamily="18" charset="0"/>
              </a:rPr>
              <a:t>Grundsätzlich kann die Vorgehensweise in dieser Projekt-Arbeit mit dem beschäftigungsorientierten Fallmanagement verglichen werden. </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172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F02F984-23A9-4190-BFE7-E66DB76304F6}"/>
              </a:ext>
            </a:extLst>
          </p:cNvPr>
          <p:cNvSpPr/>
          <p:nvPr/>
        </p:nvSpPr>
        <p:spPr>
          <a:xfrm>
            <a:off x="2286000" y="1859340"/>
            <a:ext cx="5474208" cy="3416320"/>
          </a:xfrm>
          <a:prstGeom prst="rect">
            <a:avLst/>
          </a:prstGeom>
        </p:spPr>
        <p:txBody>
          <a:bodyPr wrap="square">
            <a:spAutoFit/>
          </a:bodyPr>
          <a:lstStyle/>
          <a:p>
            <a:r>
              <a:rPr lang="de-DE" b="1" dirty="0"/>
              <a:t>Inhalt</a:t>
            </a:r>
            <a:r>
              <a:rPr lang="de-DE" dirty="0"/>
              <a:t> </a:t>
            </a:r>
          </a:p>
          <a:p>
            <a:endParaRPr lang="de-DE" dirty="0"/>
          </a:p>
          <a:p>
            <a:pPr marL="285750" indent="-285750">
              <a:buFont typeface="Wingdings" panose="05000000000000000000" pitchFamily="2" charset="2"/>
              <a:buChar char="§"/>
            </a:pPr>
            <a:r>
              <a:rPr lang="de-DE" dirty="0"/>
              <a:t>Grundsatz und Ziel des Projektes</a:t>
            </a:r>
          </a:p>
          <a:p>
            <a:pPr marL="285750" indent="-285750">
              <a:buFont typeface="Wingdings" panose="05000000000000000000" pitchFamily="2" charset="2"/>
              <a:buChar char="§"/>
            </a:pPr>
            <a:r>
              <a:rPr lang="de-DE" dirty="0"/>
              <a:t>Zahlen – Daten – Fakten </a:t>
            </a:r>
          </a:p>
          <a:p>
            <a:pPr marL="285750" indent="-285750">
              <a:buFont typeface="Wingdings" panose="05000000000000000000" pitchFamily="2" charset="2"/>
              <a:buChar char="§"/>
            </a:pPr>
            <a:r>
              <a:rPr lang="de-DE" dirty="0" smtClean="0"/>
              <a:t>Gewinnung der Teilnehmenden</a:t>
            </a:r>
            <a:endParaRPr lang="de-DE" dirty="0"/>
          </a:p>
          <a:p>
            <a:pPr marL="285750" indent="-285750">
              <a:buFont typeface="Wingdings" panose="05000000000000000000" pitchFamily="2" charset="2"/>
              <a:buChar char="§"/>
            </a:pPr>
            <a:r>
              <a:rPr lang="de-DE" dirty="0"/>
              <a:t>Merkmale der </a:t>
            </a:r>
            <a:r>
              <a:rPr lang="de-DE" dirty="0" smtClean="0"/>
              <a:t>Teilnehmenden </a:t>
            </a:r>
            <a:endParaRPr lang="de-DE" dirty="0"/>
          </a:p>
          <a:p>
            <a:pPr marL="285750" indent="-285750">
              <a:buFont typeface="Wingdings" panose="05000000000000000000" pitchFamily="2" charset="2"/>
              <a:buChar char="§"/>
            </a:pPr>
            <a:r>
              <a:rPr lang="de-DE" dirty="0"/>
              <a:t>Voraussetzung zur Teilnahme</a:t>
            </a:r>
          </a:p>
          <a:p>
            <a:pPr marL="285750" indent="-285750">
              <a:buFont typeface="Wingdings" panose="05000000000000000000" pitchFamily="2" charset="2"/>
              <a:buChar char="§"/>
            </a:pPr>
            <a:r>
              <a:rPr lang="de-DE" dirty="0"/>
              <a:t>Zusammenarbeit Jobcenter / Jugendamt </a:t>
            </a:r>
          </a:p>
          <a:p>
            <a:pPr marL="285750" indent="-285750">
              <a:buFont typeface="Wingdings" panose="05000000000000000000" pitchFamily="2" charset="2"/>
              <a:buChar char="§"/>
            </a:pPr>
            <a:r>
              <a:rPr lang="de-DE" dirty="0"/>
              <a:t>Angebote/Unterstützung – Jugendamt</a:t>
            </a:r>
          </a:p>
          <a:p>
            <a:pPr marL="285750" indent="-285750">
              <a:buFont typeface="Wingdings" panose="05000000000000000000" pitchFamily="2" charset="2"/>
              <a:buChar char="§"/>
            </a:pPr>
            <a:r>
              <a:rPr lang="de-DE" dirty="0"/>
              <a:t>Angebote/Unterstützung – Jobcenter </a:t>
            </a:r>
          </a:p>
          <a:p>
            <a:pPr marL="285750" indent="-285750">
              <a:buFont typeface="Wingdings" panose="05000000000000000000" pitchFamily="2" charset="2"/>
              <a:buChar char="§"/>
            </a:pPr>
            <a:r>
              <a:rPr lang="de-DE" dirty="0"/>
              <a:t>Netzwerk</a:t>
            </a:r>
          </a:p>
          <a:p>
            <a:pPr marL="285750" indent="-285750">
              <a:buFont typeface="Wingdings" panose="05000000000000000000" pitchFamily="2" charset="2"/>
              <a:buChar char="§"/>
            </a:pPr>
            <a:r>
              <a:rPr lang="de-DE" dirty="0"/>
              <a:t>Besondere Vorgehensweise von CURA</a:t>
            </a:r>
          </a:p>
        </p:txBody>
      </p:sp>
    </p:spTree>
    <p:extLst>
      <p:ext uri="{BB962C8B-B14F-4D97-AF65-F5344CB8AC3E}">
        <p14:creationId xmlns:p14="http://schemas.microsoft.com/office/powerpoint/2010/main" val="428751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A74408F1-6130-4BCE-B030-5AED8FF6D313}"/>
              </a:ext>
            </a:extLst>
          </p:cNvPr>
          <p:cNvSpPr txBox="1"/>
          <p:nvPr/>
        </p:nvSpPr>
        <p:spPr>
          <a:xfrm>
            <a:off x="777240" y="1942628"/>
            <a:ext cx="3054096" cy="3416320"/>
          </a:xfrm>
          <a:prstGeom prst="rect">
            <a:avLst/>
          </a:prstGeom>
          <a:solidFill>
            <a:schemeClr val="bg1"/>
          </a:solidFill>
          <a:ln w="15875">
            <a:solidFill>
              <a:schemeClr val="tx1">
                <a:lumMod val="50000"/>
                <a:lumOff val="50000"/>
              </a:schemeClr>
            </a:solidFill>
          </a:ln>
          <a:effectLst>
            <a:outerShdw blurRad="50800" dist="38100" algn="l" rotWithShape="0">
              <a:prstClr val="black">
                <a:alpha val="40000"/>
              </a:prstClr>
            </a:outerShdw>
          </a:effectLst>
        </p:spPr>
        <p:txBody>
          <a:bodyPr wrap="square" rtlCol="0">
            <a:spAutoFit/>
          </a:bodyPr>
          <a:lstStyle/>
          <a:p>
            <a:r>
              <a:rPr lang="de-DE" b="1" dirty="0"/>
              <a:t>Grundsatz</a:t>
            </a:r>
          </a:p>
          <a:p>
            <a:endParaRPr lang="de-DE" dirty="0"/>
          </a:p>
          <a:p>
            <a:pPr marL="285750" indent="-285750">
              <a:buFont typeface="Wingdings" panose="05000000000000000000" pitchFamily="2" charset="2"/>
              <a:buChar char="Ø"/>
            </a:pPr>
            <a:r>
              <a:rPr lang="de-DE" dirty="0"/>
              <a:t>Freiwillige Teilnahme</a:t>
            </a:r>
          </a:p>
          <a:p>
            <a:pPr marL="285750" indent="-285750">
              <a:buFont typeface="Wingdings" panose="05000000000000000000" pitchFamily="2" charset="2"/>
              <a:buChar char="Ø"/>
            </a:pPr>
            <a:r>
              <a:rPr lang="de-DE" dirty="0"/>
              <a:t>Keine Sanktionen seitens des Jobcenter</a:t>
            </a:r>
          </a:p>
          <a:p>
            <a:pPr marL="285750" indent="-285750">
              <a:buFont typeface="Wingdings" panose="05000000000000000000" pitchFamily="2" charset="2"/>
              <a:buChar char="Ø"/>
            </a:pPr>
            <a:r>
              <a:rPr lang="de-DE" dirty="0"/>
              <a:t>Vorgehensweise ist individuell </a:t>
            </a:r>
            <a:r>
              <a:rPr lang="de-DE" dirty="0" smtClean="0"/>
              <a:t>(Berücksichtigung </a:t>
            </a:r>
            <a:r>
              <a:rPr lang="de-DE" dirty="0"/>
              <a:t>der Gesamtsituation und 	aller Mitglieder der </a:t>
            </a:r>
            <a:r>
              <a:rPr lang="de-DE" dirty="0" smtClean="0"/>
              <a:t>Bedarfsgemeinschaft) </a:t>
            </a:r>
            <a:endParaRPr lang="de-DE" dirty="0"/>
          </a:p>
          <a:p>
            <a:pPr marL="285750" indent="-285750">
              <a:buFont typeface="Wingdings" panose="05000000000000000000" pitchFamily="2" charset="2"/>
              <a:buChar char="Ø"/>
            </a:pPr>
            <a:endParaRPr lang="de-DE" dirty="0"/>
          </a:p>
        </p:txBody>
      </p:sp>
      <p:sp>
        <p:nvSpPr>
          <p:cNvPr id="10" name="TextBox 9">
            <a:extLst>
              <a:ext uri="{FF2B5EF4-FFF2-40B4-BE49-F238E27FC236}">
                <a16:creationId xmlns:a16="http://schemas.microsoft.com/office/drawing/2014/main" xmlns="" id="{3BA01594-9AAC-4BE8-A86A-44D0FA0E1D67}"/>
              </a:ext>
            </a:extLst>
          </p:cNvPr>
          <p:cNvSpPr txBox="1"/>
          <p:nvPr/>
        </p:nvSpPr>
        <p:spPr>
          <a:xfrm>
            <a:off x="4937760" y="1669588"/>
            <a:ext cx="3584448" cy="4247317"/>
          </a:xfrm>
          <a:prstGeom prst="rect">
            <a:avLst/>
          </a:prstGeom>
          <a:solidFill>
            <a:schemeClr val="bg1"/>
          </a:solidFill>
          <a:ln w="15875">
            <a:solidFill>
              <a:schemeClr val="tx1">
                <a:lumMod val="50000"/>
                <a:lumOff val="50000"/>
              </a:schemeClr>
            </a:solidFill>
          </a:ln>
          <a:effectLst>
            <a:outerShdw blurRad="50800" dist="38100" algn="l" rotWithShape="0">
              <a:prstClr val="black">
                <a:alpha val="40000"/>
              </a:prstClr>
            </a:outerShdw>
          </a:effectLst>
        </p:spPr>
        <p:txBody>
          <a:bodyPr wrap="square" rtlCol="0">
            <a:spAutoFit/>
          </a:bodyPr>
          <a:lstStyle/>
          <a:p>
            <a:r>
              <a:rPr lang="de-DE" b="1" dirty="0"/>
              <a:t>Ziele</a:t>
            </a:r>
          </a:p>
          <a:p>
            <a:endParaRPr lang="de-DE" dirty="0"/>
          </a:p>
          <a:p>
            <a:pPr marL="285750" indent="-285750">
              <a:buFont typeface="Wingdings" panose="05000000000000000000" pitchFamily="2" charset="2"/>
              <a:buChar char="Ø"/>
            </a:pPr>
            <a:r>
              <a:rPr lang="de-DE" dirty="0"/>
              <a:t>Beseitigung der multiplen Problemlagen </a:t>
            </a:r>
          </a:p>
          <a:p>
            <a:pPr marL="285750" indent="-285750">
              <a:buFont typeface="Wingdings" panose="05000000000000000000" pitchFamily="2" charset="2"/>
              <a:buChar char="Ø"/>
            </a:pPr>
            <a:r>
              <a:rPr lang="de-DE" dirty="0"/>
              <a:t>Förderung der Eigenständigkeit – </a:t>
            </a:r>
            <a:r>
              <a:rPr lang="de-DE" b="1" dirty="0"/>
              <a:t>Hilfe zur Selbsthilfe </a:t>
            </a:r>
          </a:p>
          <a:p>
            <a:pPr marL="285750" indent="-285750">
              <a:buFont typeface="Wingdings" panose="05000000000000000000" pitchFamily="2" charset="2"/>
              <a:buChar char="Ø"/>
            </a:pPr>
            <a:r>
              <a:rPr lang="de-DE" dirty="0"/>
              <a:t>Wegfall bzw. Verringerung der Hilfebedürftigkeit</a:t>
            </a:r>
          </a:p>
          <a:p>
            <a:pPr marL="285750" indent="-285750">
              <a:buFont typeface="Wingdings" panose="05000000000000000000" pitchFamily="2" charset="2"/>
              <a:buChar char="Ø"/>
            </a:pPr>
            <a:r>
              <a:rPr lang="de-DE" dirty="0"/>
              <a:t>Verhinderung von „ererbter“ Arbeitslosigkeit bei </a:t>
            </a:r>
            <a:r>
              <a:rPr lang="de-DE" dirty="0" smtClean="0"/>
              <a:t>jungen Menschen</a:t>
            </a:r>
            <a:endParaRPr lang="de-DE" dirty="0"/>
          </a:p>
          <a:p>
            <a:pPr marL="285750" indent="-285750">
              <a:buFont typeface="Wingdings" panose="05000000000000000000" pitchFamily="2" charset="2"/>
              <a:buChar char="Ø"/>
            </a:pPr>
            <a:r>
              <a:rPr lang="de-DE" dirty="0"/>
              <a:t>Verbesserung der </a:t>
            </a:r>
            <a:r>
              <a:rPr lang="de-DE" dirty="0" smtClean="0"/>
              <a:t>Lebensbedingungen </a:t>
            </a:r>
            <a:r>
              <a:rPr lang="de-DE" dirty="0"/>
              <a:t>und der Bildungschancen für </a:t>
            </a:r>
            <a:r>
              <a:rPr lang="de-DE" dirty="0" smtClean="0"/>
              <a:t>Kinder </a:t>
            </a:r>
            <a:endParaRPr lang="de-DE" dirty="0"/>
          </a:p>
          <a:p>
            <a:pPr marL="285750" indent="-285750">
              <a:buFont typeface="Wingdings" panose="05000000000000000000" pitchFamily="2" charset="2"/>
              <a:buChar char="Ø"/>
            </a:pPr>
            <a:endParaRPr lang="de-DE" dirty="0"/>
          </a:p>
        </p:txBody>
      </p:sp>
      <p:sp>
        <p:nvSpPr>
          <p:cNvPr id="11" name="Arrow: Right 10">
            <a:extLst>
              <a:ext uri="{FF2B5EF4-FFF2-40B4-BE49-F238E27FC236}">
                <a16:creationId xmlns:a16="http://schemas.microsoft.com/office/drawing/2014/main" xmlns="" id="{7F70B2ED-F030-4ADA-981B-56B1EF1A3299}"/>
              </a:ext>
            </a:extLst>
          </p:cNvPr>
          <p:cNvSpPr/>
          <p:nvPr/>
        </p:nvSpPr>
        <p:spPr>
          <a:xfrm>
            <a:off x="3913632" y="3340608"/>
            <a:ext cx="975360" cy="463296"/>
          </a:xfrm>
          <a:prstGeom prst="rightArrow">
            <a:avLst/>
          </a:prstGeom>
          <a:noFill/>
          <a:ln w="15875">
            <a:solidFill>
              <a:schemeClr val="tx1">
                <a:lumMod val="50000"/>
                <a:lumOff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tangle 12">
            <a:extLst>
              <a:ext uri="{FF2B5EF4-FFF2-40B4-BE49-F238E27FC236}">
                <a16:creationId xmlns:a16="http://schemas.microsoft.com/office/drawing/2014/main" xmlns="" id="{DC878AC9-C5F7-4EEC-9EBF-C9B91D537BE9}"/>
              </a:ext>
            </a:extLst>
          </p:cNvPr>
          <p:cNvSpPr/>
          <p:nvPr/>
        </p:nvSpPr>
        <p:spPr>
          <a:xfrm>
            <a:off x="673608" y="440174"/>
            <a:ext cx="3471528" cy="369332"/>
          </a:xfrm>
          <a:prstGeom prst="rect">
            <a:avLst/>
          </a:prstGeom>
        </p:spPr>
        <p:txBody>
          <a:bodyPr wrap="none">
            <a:spAutoFit/>
          </a:bodyPr>
          <a:lstStyle/>
          <a:p>
            <a:r>
              <a:rPr lang="de-DE" b="1" dirty="0"/>
              <a:t>Grundsatz und Ziele des Projektes </a:t>
            </a:r>
          </a:p>
        </p:txBody>
      </p:sp>
    </p:spTree>
    <p:extLst>
      <p:ext uri="{BB962C8B-B14F-4D97-AF65-F5344CB8AC3E}">
        <p14:creationId xmlns:p14="http://schemas.microsoft.com/office/powerpoint/2010/main" val="1124927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1E0A190-5ED9-45A7-8688-E7EE2CA31DE5}"/>
              </a:ext>
            </a:extLst>
          </p:cNvPr>
          <p:cNvSpPr/>
          <p:nvPr/>
        </p:nvSpPr>
        <p:spPr>
          <a:xfrm>
            <a:off x="755904" y="1179773"/>
            <a:ext cx="7949184" cy="5078313"/>
          </a:xfrm>
          <a:prstGeom prst="rect">
            <a:avLst/>
          </a:prstGeom>
        </p:spPr>
        <p:txBody>
          <a:bodyPr wrap="square">
            <a:spAutoFit/>
          </a:bodyPr>
          <a:lstStyle/>
          <a:p>
            <a:r>
              <a:rPr lang="de-DE" b="1" dirty="0"/>
              <a:t>Zahlen – Daten – Fakten </a:t>
            </a:r>
          </a:p>
          <a:p>
            <a:endParaRPr lang="de-DE" b="1" dirty="0"/>
          </a:p>
          <a:p>
            <a:r>
              <a:rPr lang="de-DE" dirty="0"/>
              <a:t>Projektstart Jobcenter:		01.05.2017 / Teilzeit (20 Std.)  von 05/17 bis 01/18</a:t>
            </a:r>
          </a:p>
          <a:p>
            <a:r>
              <a:rPr lang="de-DE" dirty="0"/>
              <a:t>Projektstart Jugendamt: 		13.08.2018</a:t>
            </a:r>
          </a:p>
          <a:p>
            <a:r>
              <a:rPr lang="de-DE" dirty="0"/>
              <a:t>Projektende: 				30.04.2019</a:t>
            </a:r>
          </a:p>
          <a:p>
            <a:endParaRPr lang="de-DE" dirty="0"/>
          </a:p>
          <a:p>
            <a:r>
              <a:rPr lang="de-DE" dirty="0"/>
              <a:t>Projektstart NEU:			01.05.2019 bis 30.04.2021</a:t>
            </a:r>
          </a:p>
          <a:p>
            <a:endParaRPr lang="de-DE" dirty="0"/>
          </a:p>
          <a:p>
            <a:endParaRPr lang="de-DE" dirty="0"/>
          </a:p>
          <a:p>
            <a:r>
              <a:rPr lang="de-DE" b="1" dirty="0"/>
              <a:t>Teilnehmer-Zahlen </a:t>
            </a:r>
          </a:p>
          <a:p>
            <a:endParaRPr lang="de-DE" dirty="0"/>
          </a:p>
          <a:p>
            <a:r>
              <a:rPr lang="de-DE" dirty="0"/>
              <a:t>Erste Projektphase	Gesamt:						</a:t>
            </a:r>
            <a:r>
              <a:rPr lang="de-DE" dirty="0" smtClean="0"/>
              <a:t>48 TN mit 121 Personen</a:t>
            </a:r>
            <a:endParaRPr lang="de-DE" dirty="0"/>
          </a:p>
          <a:p>
            <a:r>
              <a:rPr lang="de-DE" dirty="0"/>
              <a:t>Gemeinsame </a:t>
            </a:r>
            <a:r>
              <a:rPr lang="de-DE" dirty="0" smtClean="0"/>
              <a:t>Begleitung </a:t>
            </a:r>
            <a:r>
              <a:rPr lang="de-DE" dirty="0"/>
              <a:t>mit Jugendamt:			</a:t>
            </a:r>
            <a:r>
              <a:rPr lang="de-DE" dirty="0" smtClean="0"/>
              <a:t>17 Familien – 65 Personen</a:t>
            </a:r>
            <a:endParaRPr lang="de-DE" dirty="0"/>
          </a:p>
          <a:p>
            <a:endParaRPr lang="de-DE" dirty="0"/>
          </a:p>
          <a:p>
            <a:r>
              <a:rPr lang="de-DE" dirty="0"/>
              <a:t>Integration in Arbeit (inkl. Nebenbeschäftigung</a:t>
            </a:r>
            <a:r>
              <a:rPr lang="de-DE" dirty="0" smtClean="0"/>
              <a:t>):		15</a:t>
            </a:r>
          </a:p>
          <a:p>
            <a:r>
              <a:rPr lang="de-DE" dirty="0" smtClean="0"/>
              <a:t>Integration in Ausbildung:				      		2</a:t>
            </a:r>
            <a:r>
              <a:rPr lang="de-DE" dirty="0"/>
              <a:t>		</a:t>
            </a:r>
          </a:p>
          <a:p>
            <a:r>
              <a:rPr lang="de-DE" dirty="0"/>
              <a:t>Eintritt in Unterstützungsmaßnahmen:				</a:t>
            </a:r>
            <a:r>
              <a:rPr lang="de-DE" dirty="0" smtClean="0"/>
              <a:t>6</a:t>
            </a:r>
          </a:p>
          <a:p>
            <a:r>
              <a:rPr lang="de-DE" dirty="0" smtClean="0"/>
              <a:t>Wegfall Hilfebedürftigkeit:						4</a:t>
            </a:r>
            <a:endParaRPr lang="de-DE" dirty="0"/>
          </a:p>
        </p:txBody>
      </p:sp>
    </p:spTree>
    <p:extLst>
      <p:ext uri="{BB962C8B-B14F-4D97-AF65-F5344CB8AC3E}">
        <p14:creationId xmlns:p14="http://schemas.microsoft.com/office/powerpoint/2010/main" val="337748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xmlns="" id="{52E5DBEA-8599-436D-8801-202937F2F72E}"/>
              </a:ext>
            </a:extLst>
          </p:cNvPr>
          <p:cNvGraphicFramePr/>
          <p:nvPr>
            <p:extLst>
              <p:ext uri="{D42A27DB-BD31-4B8C-83A1-F6EECF244321}">
                <p14:modId xmlns:p14="http://schemas.microsoft.com/office/powerpoint/2010/main" val="693352474"/>
              </p:ext>
            </p:extLst>
          </p:nvPr>
        </p:nvGraphicFramePr>
        <p:xfrm>
          <a:off x="-70104" y="822525"/>
          <a:ext cx="7549896"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feld 11"/>
          <p:cNvSpPr txBox="1"/>
          <p:nvPr/>
        </p:nvSpPr>
        <p:spPr>
          <a:xfrm>
            <a:off x="113211" y="1158240"/>
            <a:ext cx="2368732" cy="369332"/>
          </a:xfrm>
          <a:prstGeom prst="rect">
            <a:avLst/>
          </a:prstGeom>
          <a:noFill/>
        </p:spPr>
        <p:txBody>
          <a:bodyPr wrap="square" rtlCol="0">
            <a:spAutoFit/>
          </a:bodyPr>
          <a:lstStyle/>
          <a:p>
            <a:r>
              <a:rPr lang="de-DE" b="1" dirty="0" smtClean="0"/>
              <a:t>Teilnehmergewinnung</a:t>
            </a:r>
            <a:endParaRPr lang="de-DE" b="1" dirty="0"/>
          </a:p>
        </p:txBody>
      </p:sp>
      <p:sp>
        <p:nvSpPr>
          <p:cNvPr id="13" name="Textfeld 12"/>
          <p:cNvSpPr txBox="1"/>
          <p:nvPr/>
        </p:nvSpPr>
        <p:spPr>
          <a:xfrm>
            <a:off x="330925" y="3374058"/>
            <a:ext cx="2830286" cy="1077218"/>
          </a:xfrm>
          <a:prstGeom prst="rect">
            <a:avLst/>
          </a:prstGeom>
          <a:noFill/>
        </p:spPr>
        <p:txBody>
          <a:bodyPr wrap="square" rtlCol="0">
            <a:spAutoFit/>
          </a:bodyPr>
          <a:lstStyle/>
          <a:p>
            <a:pPr marL="285750" indent="-285750">
              <a:spcAft>
                <a:spcPts val="0"/>
              </a:spcAft>
              <a:buFont typeface="Wingdings" panose="05000000000000000000" pitchFamily="2" charset="2"/>
              <a:buChar char="§"/>
            </a:pPr>
            <a:r>
              <a:rPr lang="de-DE" sz="1600" dirty="0" smtClean="0">
                <a:latin typeface="Calibri" panose="020F0502020204030204" pitchFamily="34" charset="0"/>
                <a:ea typeface="Calibri" panose="020F0502020204030204" pitchFamily="34" charset="0"/>
                <a:cs typeface="Times New Roman" panose="02020603050405020304" pitchFamily="18" charset="0"/>
              </a:rPr>
              <a:t>Familien </a:t>
            </a:r>
            <a:r>
              <a:rPr lang="de-DE" sz="1600" dirty="0">
                <a:latin typeface="Calibri" panose="020F0502020204030204" pitchFamily="34" charset="0"/>
                <a:ea typeface="Calibri" panose="020F0502020204030204" pitchFamily="34" charset="0"/>
                <a:cs typeface="Times New Roman" panose="02020603050405020304" pitchFamily="18" charset="0"/>
              </a:rPr>
              <a:t>mit Kindern </a:t>
            </a:r>
          </a:p>
          <a:p>
            <a:pPr marL="285750" indent="-28575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Alleinerziehende </a:t>
            </a:r>
          </a:p>
          <a:p>
            <a:pPr marL="285750" indent="-285750">
              <a:spcAft>
                <a:spcPts val="0"/>
              </a:spcAft>
              <a:buFont typeface="Wingdings" panose="05000000000000000000" pitchFamily="2" charset="2"/>
              <a:buChar char="§"/>
            </a:pPr>
            <a:r>
              <a:rPr lang="de-DE" sz="1600" dirty="0">
                <a:latin typeface="Calibri" panose="020F0502020204030204" pitchFamily="34" charset="0"/>
                <a:ea typeface="Calibri" panose="020F0502020204030204" pitchFamily="34" charset="0"/>
                <a:cs typeface="Times New Roman" panose="02020603050405020304" pitchFamily="18" charset="0"/>
              </a:rPr>
              <a:t>Alleinstehende Personen </a:t>
            </a:r>
          </a:p>
          <a:p>
            <a:pPr marL="285750" indent="-285750">
              <a:buFontTx/>
              <a:buChar char="-"/>
            </a:pPr>
            <a:endParaRPr lang="de-DE" sz="1600" dirty="0" smtClean="0"/>
          </a:p>
        </p:txBody>
      </p:sp>
    </p:spTree>
    <p:extLst>
      <p:ext uri="{BB962C8B-B14F-4D97-AF65-F5344CB8AC3E}">
        <p14:creationId xmlns:p14="http://schemas.microsoft.com/office/powerpoint/2010/main" val="3374832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421E62C3-7667-4AFC-9E84-5FD340E33A9C}"/>
              </a:ext>
            </a:extLst>
          </p:cNvPr>
          <p:cNvGraphicFramePr/>
          <p:nvPr>
            <p:extLst>
              <p:ext uri="{D42A27DB-BD31-4B8C-83A1-F6EECF244321}">
                <p14:modId xmlns:p14="http://schemas.microsoft.com/office/powerpoint/2010/main" val="3627214472"/>
              </p:ext>
            </p:extLst>
          </p:nvPr>
        </p:nvGraphicFramePr>
        <p:xfrm>
          <a:off x="329184" y="603504"/>
          <a:ext cx="8418576" cy="6071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xmlns="" id="{B29E9383-23A4-4571-89DD-4F53F7F6BD5C}"/>
              </a:ext>
            </a:extLst>
          </p:cNvPr>
          <p:cNvSpPr/>
          <p:nvPr/>
        </p:nvSpPr>
        <p:spPr>
          <a:xfrm>
            <a:off x="274320" y="418838"/>
            <a:ext cx="5644896" cy="369332"/>
          </a:xfrm>
          <a:prstGeom prst="rect">
            <a:avLst/>
          </a:prstGeom>
        </p:spPr>
        <p:txBody>
          <a:bodyPr wrap="square">
            <a:spAutoFit/>
          </a:bodyPr>
          <a:lstStyle/>
          <a:p>
            <a:r>
              <a:rPr lang="de-DE" b="1" dirty="0">
                <a:latin typeface="Calibri" panose="020F0502020204030204" pitchFamily="34" charset="0"/>
                <a:ea typeface="Calibri" panose="020F0502020204030204" pitchFamily="34" charset="0"/>
                <a:cs typeface="Times New Roman" panose="02020603050405020304" pitchFamily="18" charset="0"/>
              </a:rPr>
              <a:t>Multiple Problemlagen in allen Lebensbereichen</a:t>
            </a:r>
            <a:endParaRPr lang="de-DE" b="1" dirty="0"/>
          </a:p>
        </p:txBody>
      </p:sp>
    </p:spTree>
    <p:extLst>
      <p:ext uri="{BB962C8B-B14F-4D97-AF65-F5344CB8AC3E}">
        <p14:creationId xmlns:p14="http://schemas.microsoft.com/office/powerpoint/2010/main" val="987107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7F9814B2-ECBE-4F7F-B21E-782C1FEF9BF7}"/>
              </a:ext>
            </a:extLst>
          </p:cNvPr>
          <p:cNvGraphicFramePr/>
          <p:nvPr>
            <p:extLst>
              <p:ext uri="{D42A27DB-BD31-4B8C-83A1-F6EECF244321}">
                <p14:modId xmlns:p14="http://schemas.microsoft.com/office/powerpoint/2010/main" val="625803819"/>
              </p:ext>
            </p:extLst>
          </p:nvPr>
        </p:nvGraphicFramePr>
        <p:xfrm>
          <a:off x="292608" y="1244600"/>
          <a:ext cx="8625840" cy="5076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xmlns="" id="{4F6321A5-DC3C-4A28-B102-1718BF1EA6E0}"/>
              </a:ext>
            </a:extLst>
          </p:cNvPr>
          <p:cNvSpPr/>
          <p:nvPr/>
        </p:nvSpPr>
        <p:spPr>
          <a:xfrm>
            <a:off x="292608" y="351782"/>
            <a:ext cx="2956707"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Voraussetzung zur Teilnahme</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4268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28D07389-C2D4-49F2-83C7-B68F46186B5B}"/>
              </a:ext>
            </a:extLst>
          </p:cNvPr>
          <p:cNvGraphicFramePr/>
          <p:nvPr>
            <p:extLst>
              <p:ext uri="{D42A27DB-BD31-4B8C-83A1-F6EECF244321}">
                <p14:modId xmlns:p14="http://schemas.microsoft.com/office/powerpoint/2010/main" val="687165845"/>
              </p:ext>
            </p:extLst>
          </p:nvPr>
        </p:nvGraphicFramePr>
        <p:xfrm>
          <a:off x="1310640" y="993648"/>
          <a:ext cx="6693408" cy="546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xmlns="" id="{04881B08-D4BE-4AF2-BE70-5C5D6A487CA9}"/>
              </a:ext>
            </a:extLst>
          </p:cNvPr>
          <p:cNvSpPr/>
          <p:nvPr/>
        </p:nvSpPr>
        <p:spPr>
          <a:xfrm>
            <a:off x="222257" y="396240"/>
            <a:ext cx="4115294"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Zusammenarbeit Jobcenter – Jugendamt </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xmlns="" id="{2DF797B9-96F9-4ADE-A40B-E29FE040CE0B}"/>
              </a:ext>
            </a:extLst>
          </p:cNvPr>
          <p:cNvSpPr/>
          <p:nvPr/>
        </p:nvSpPr>
        <p:spPr>
          <a:xfrm rot="17804632">
            <a:off x="347472" y="3322780"/>
            <a:ext cx="5443728" cy="369332"/>
          </a:xfrm>
          <a:prstGeom prst="rect">
            <a:avLst/>
          </a:prstGeom>
        </p:spPr>
        <p:txBody>
          <a:bodyPr wrap="square">
            <a:spAutoFit/>
          </a:bodyPr>
          <a:lstStyle/>
          <a:p>
            <a:pPr>
              <a:spcAft>
                <a:spcPts val="0"/>
              </a:spcAft>
            </a:pPr>
            <a:r>
              <a:rPr lang="de-DE" dirty="0">
                <a:latin typeface="Calibri" panose="020F0502020204030204" pitchFamily="34" charset="0"/>
                <a:ea typeface="Calibri" panose="020F0502020204030204" pitchFamily="34" charset="0"/>
                <a:cs typeface="Times New Roman" panose="02020603050405020304" pitchFamily="18" charset="0"/>
              </a:rPr>
              <a:t>Gemeinsame </a:t>
            </a:r>
            <a:r>
              <a:rPr lang="de-DE" dirty="0" smtClean="0">
                <a:latin typeface="Calibri" panose="020F0502020204030204" pitchFamily="34" charset="0"/>
                <a:ea typeface="Calibri" panose="020F0502020204030204" pitchFamily="34" charset="0"/>
                <a:cs typeface="Times New Roman" panose="02020603050405020304" pitchFamily="18" charset="0"/>
              </a:rPr>
              <a:t>Begleitung </a:t>
            </a:r>
            <a:r>
              <a:rPr lang="de-DE" dirty="0">
                <a:latin typeface="Calibri" panose="020F0502020204030204" pitchFamily="34" charset="0"/>
                <a:ea typeface="Calibri" panose="020F0502020204030204" pitchFamily="34" charset="0"/>
                <a:cs typeface="Times New Roman" panose="02020603050405020304" pitchFamily="18" charset="0"/>
              </a:rPr>
              <a:t>von Bedarfsgemeinschaften</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152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975B2A8-5D93-4EB0-A2EF-ADD6E51F65A8}"/>
              </a:ext>
            </a:extLst>
          </p:cNvPr>
          <p:cNvSpPr txBox="1"/>
          <p:nvPr/>
        </p:nvSpPr>
        <p:spPr>
          <a:xfrm>
            <a:off x="451104" y="1786128"/>
            <a:ext cx="3749040" cy="4616648"/>
          </a:xfrm>
          <a:prstGeom prst="rect">
            <a:avLst/>
          </a:prstGeom>
          <a:noFill/>
          <a:ln>
            <a:solidFill>
              <a:schemeClr val="tx1">
                <a:lumMod val="65000"/>
                <a:lumOff val="35000"/>
              </a:schemeClr>
            </a:solidFill>
          </a:ln>
        </p:spPr>
        <p:txBody>
          <a:bodyPr wrap="square" rtlCol="0">
            <a:spAutoFit/>
          </a:bodyPr>
          <a:lstStyle/>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Beratung von Kindern, Jugendlichen und Eltern bei entwicklungs- und familienbezogenen Fragen und Problemstellungen </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Koordination und Anbindung der Familie vor Ort (wie z. B. an Familienstützpunkte bzw. –</a:t>
            </a:r>
            <a:r>
              <a:rPr lang="de-DE" sz="1400" dirty="0" err="1" smtClean="0">
                <a:latin typeface="Calibri" panose="020F0502020204030204" pitchFamily="34" charset="0"/>
                <a:ea typeface="Calibri" panose="020F0502020204030204" pitchFamily="34" charset="0"/>
                <a:cs typeface="Times New Roman" panose="02020603050405020304" pitchFamily="18" charset="0"/>
              </a:rPr>
              <a:t>stationen</a:t>
            </a:r>
            <a:r>
              <a:rPr lang="de-DE" sz="1400" dirty="0" smtClean="0">
                <a:latin typeface="Calibri" panose="020F0502020204030204" pitchFamily="34" charset="0"/>
                <a:ea typeface="Calibri" panose="020F0502020204030204" pitchFamily="34" charset="0"/>
                <a:cs typeface="Times New Roman" panose="02020603050405020304" pitchFamily="18" charset="0"/>
              </a:rPr>
              <a:t>)</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Hilfestellung bei der Suche nach geeigneten Kinderbetreuungsplätzen</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Beratung in Trennung, Scheidung und Umgang</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Klärung und Hilfestellung bei der Umgangsregelung und bei Bedarf familiengerichtliche Klärung</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Erstellen von sozialpädagogischen Diagnosen (u.a. Ressourcenkarte)</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Vermitteln und begleiten erzieherischer ambulanter bzw. teilstationärer Jugendhilfemaßnahmen</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Wingdings" panose="05000000000000000000" pitchFamily="2" charset="2"/>
              <a:buChar char="§"/>
            </a:pPr>
            <a:r>
              <a:rPr lang="de-DE" sz="1400" dirty="0" smtClean="0">
                <a:latin typeface="Calibri" panose="020F0502020204030204" pitchFamily="34" charset="0"/>
                <a:ea typeface="Calibri" panose="020F0502020204030204" pitchFamily="34" charset="0"/>
                <a:cs typeface="Times New Roman" panose="02020603050405020304" pitchFamily="18" charset="0"/>
              </a:rPr>
              <a:t>Regelmäßiger </a:t>
            </a:r>
            <a:r>
              <a:rPr lang="de-DE" sz="1400" dirty="0">
                <a:latin typeface="Calibri" panose="020F0502020204030204" pitchFamily="34" charset="0"/>
                <a:ea typeface="Calibri" panose="020F0502020204030204" pitchFamily="34" charset="0"/>
                <a:cs typeface="Times New Roman" panose="02020603050405020304" pitchFamily="18" charset="0"/>
              </a:rPr>
              <a:t>Austausch und Koordination mit allen </a:t>
            </a:r>
            <a:r>
              <a:rPr lang="de-DE" sz="1400" dirty="0" smtClean="0">
                <a:latin typeface="Calibri" panose="020F0502020204030204" pitchFamily="34" charset="0"/>
                <a:ea typeface="Calibri" panose="020F0502020204030204" pitchFamily="34" charset="0"/>
                <a:cs typeface="Times New Roman" panose="02020603050405020304" pitchFamily="18" charset="0"/>
              </a:rPr>
              <a:t>Netzwerkern</a:t>
            </a:r>
            <a:endParaRPr lang="de-DE"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B835934D-69FC-4F43-99A0-9D63006A7E93}"/>
              </a:ext>
            </a:extLst>
          </p:cNvPr>
          <p:cNvSpPr txBox="1"/>
          <p:nvPr/>
        </p:nvSpPr>
        <p:spPr>
          <a:xfrm>
            <a:off x="4450079" y="1780032"/>
            <a:ext cx="4432663" cy="4185761"/>
          </a:xfrm>
          <a:prstGeom prst="rect">
            <a:avLst/>
          </a:prstGeom>
          <a:noFill/>
          <a:ln>
            <a:solidFill>
              <a:schemeClr val="tx1">
                <a:lumMod val="65000"/>
                <a:lumOff val="35000"/>
              </a:schemeClr>
            </a:solidFill>
          </a:ln>
        </p:spPr>
        <p:txBody>
          <a:bodyPr wrap="square" rtlCol="0">
            <a:spAutoFit/>
          </a:bodyPr>
          <a:lstStyle/>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Hilfe bei Leistungsangelegenheiten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Unterstützung bei Schuldenproblematik (Begleitung Schuldnerberatung – Insolvenzverfahren)</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Unterstützung bei weiteren Behördenangelegenheiten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Beratungstermine im Jobcenter, Jugendamt oder Hausbesuch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Individuelle Erarbeitung von beruflichen Perspektiven</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Angebote von passenden Maßnahmen nach individuellen Bedürfnissen zur Stabilisierung (Tagesstruktur, Durchhaltevermögen, Motivation, Arbeits- und Sozialverhalten)</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Berufliche Qualifizierungs- und Weiterbildungsangebote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Passgenaue Vermittlungsarbeit unter Berücksichtigung der Gesamtsituation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Kontaktaufnahme zu Arbeitgebern</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Nutzung aller arbeitsmarktpolitischen Fördermittel  </a:t>
            </a:r>
          </a:p>
          <a:p>
            <a:pPr marL="342900" lvl="0" indent="-342900">
              <a:spcAft>
                <a:spcPts val="0"/>
              </a:spcAft>
              <a:buFont typeface="Wingdings" panose="05000000000000000000" pitchFamily="2" charset="2"/>
              <a:buChar char="§"/>
            </a:pPr>
            <a:r>
              <a:rPr lang="de-DE" sz="1400" dirty="0">
                <a:latin typeface="Calibri" panose="020F0502020204030204" pitchFamily="34" charset="0"/>
                <a:ea typeface="Calibri" panose="020F0502020204030204" pitchFamily="34" charset="0"/>
                <a:cs typeface="Times New Roman" panose="02020603050405020304" pitchFamily="18" charset="0"/>
              </a:rPr>
              <a:t>Begleitung und Nachbetreuung bei Arbeitsaufnahme</a:t>
            </a:r>
          </a:p>
        </p:txBody>
      </p:sp>
      <p:sp>
        <p:nvSpPr>
          <p:cNvPr id="6" name="Rectangle 5">
            <a:extLst>
              <a:ext uri="{FF2B5EF4-FFF2-40B4-BE49-F238E27FC236}">
                <a16:creationId xmlns:a16="http://schemas.microsoft.com/office/drawing/2014/main" xmlns="" id="{614948D6-B94B-4099-8B7F-757CF82A582C}"/>
              </a:ext>
            </a:extLst>
          </p:cNvPr>
          <p:cNvSpPr/>
          <p:nvPr/>
        </p:nvSpPr>
        <p:spPr>
          <a:xfrm>
            <a:off x="318568" y="473809"/>
            <a:ext cx="2623667"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Angebote/Unterstützung </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xmlns="" id="{52BFA808-7912-49EA-AB74-D74DBBF4531D}"/>
              </a:ext>
            </a:extLst>
          </p:cNvPr>
          <p:cNvSpPr/>
          <p:nvPr/>
        </p:nvSpPr>
        <p:spPr>
          <a:xfrm>
            <a:off x="1709012" y="1357729"/>
            <a:ext cx="1233223"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Jugendamt</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6C4043EC-C0E7-423B-9A0B-7BF72E542B0F}"/>
              </a:ext>
            </a:extLst>
          </p:cNvPr>
          <p:cNvSpPr/>
          <p:nvPr/>
        </p:nvSpPr>
        <p:spPr>
          <a:xfrm>
            <a:off x="6074506" y="1357729"/>
            <a:ext cx="1115883" cy="369332"/>
          </a:xfrm>
          <a:prstGeom prst="rect">
            <a:avLst/>
          </a:prstGeom>
        </p:spPr>
        <p:txBody>
          <a:bodyPr wrap="none">
            <a:spAutoFit/>
          </a:bodyPr>
          <a:lstStyle/>
          <a:p>
            <a:pPr>
              <a:spcAft>
                <a:spcPts val="0"/>
              </a:spcAft>
            </a:pPr>
            <a:r>
              <a:rPr lang="de-DE" b="1" dirty="0">
                <a:latin typeface="Calibri" panose="020F0502020204030204" pitchFamily="34" charset="0"/>
                <a:ea typeface="Calibri" panose="020F0502020204030204" pitchFamily="34" charset="0"/>
                <a:cs typeface="Times New Roman" panose="02020603050405020304" pitchFamily="18" charset="0"/>
              </a:rPr>
              <a:t>Jobcenter</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8516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531</Words>
  <Application>Microsoft Office PowerPoint</Application>
  <PresentationFormat>Bildschirmpräsentation (4:3)</PresentationFormat>
  <Paragraphs>148</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Office Theme</vt:lpstr>
      <vt:lpstr>Projekt CURA Coaching von Familien zur Bekämpfung urbaner Arbeitslosigkeit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Songkhla Moeller</dc:creator>
  <cp:lastModifiedBy>Lerch-Wolfrum</cp:lastModifiedBy>
  <cp:revision>38</cp:revision>
  <dcterms:created xsi:type="dcterms:W3CDTF">2019-06-25T11:24:30Z</dcterms:created>
  <dcterms:modified xsi:type="dcterms:W3CDTF">2019-10-22T07:34:27Z</dcterms:modified>
</cp:coreProperties>
</file>