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62D0"/>
    <a:srgbClr val="9E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85" d="100"/>
          <a:sy n="85" d="100"/>
        </p:scale>
        <p:origin x="-878"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3.xml.rels><?xml version="1.0" encoding="UTF-8" standalone="yes"?>
<Relationships xmlns="http://schemas.openxmlformats.org/package/2006/relationships"><Relationship Id="rId1" Type="http://schemas.openxmlformats.org/officeDocument/2006/relationships/image" Target="../media/image5.jpg"/></Relationships>
</file>

<file path=ppt/diagrams/_rels/drawing3.xml.rels><?xml version="1.0" encoding="UTF-8" standalone="yes"?>
<Relationships xmlns="http://schemas.openxmlformats.org/package/2006/relationships"><Relationship Id="rId1" Type="http://schemas.openxmlformats.org/officeDocument/2006/relationships/image" Target="../media/image5.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D7C75C-206D-4389-A4F4-3E1D224073AC}"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de-DE"/>
        </a:p>
      </dgm:t>
    </dgm:pt>
    <dgm:pt modelId="{402FC643-740A-48E9-A1A6-C9E03DBA540C}">
      <dgm:prSet phldrT="[Text]" custT="1"/>
      <dgm:spPr>
        <a:solidFill>
          <a:schemeClr val="bg1">
            <a:lumMod val="50000"/>
          </a:schemeClr>
        </a:solidFill>
      </dgm:spPr>
      <dgm:t>
        <a:bodyPr/>
        <a:lstStyle/>
        <a:p>
          <a:r>
            <a:rPr lang="de-DE" sz="1200" b="1" dirty="0"/>
            <a:t>Übernahme aus Arbeits-vermittlung Jobcenter</a:t>
          </a:r>
        </a:p>
      </dgm:t>
    </dgm:pt>
    <dgm:pt modelId="{6B1A7314-7AF5-4AF0-9E6B-212E3DB556FB}" type="parTrans" cxnId="{E1206C17-F951-477F-8DDB-09FF076BC36F}">
      <dgm:prSet/>
      <dgm:spPr/>
      <dgm:t>
        <a:bodyPr/>
        <a:lstStyle/>
        <a:p>
          <a:endParaRPr lang="de-DE"/>
        </a:p>
      </dgm:t>
    </dgm:pt>
    <dgm:pt modelId="{BDF177FE-F458-4A6A-8DB3-C407A0640ED3}" type="sibTrans" cxnId="{E1206C17-F951-477F-8DDB-09FF076BC36F}">
      <dgm:prSet custT="1"/>
      <dgm:spPr>
        <a:solidFill>
          <a:schemeClr val="bg1">
            <a:lumMod val="75000"/>
          </a:schemeClr>
        </a:solidFill>
      </dgm:spPr>
      <dgm:t>
        <a:bodyPr/>
        <a:lstStyle/>
        <a:p>
          <a:r>
            <a:rPr lang="de-DE" sz="1400" b="1" dirty="0"/>
            <a:t>Empfehlung durch den Sozialen Dienst</a:t>
          </a:r>
        </a:p>
      </dgm:t>
    </dgm:pt>
    <dgm:pt modelId="{050D49C8-E481-47D4-BCA5-D4795CDC7E5A}">
      <dgm:prSet phldrT="[Text]" custT="1"/>
      <dgm:spPr>
        <a:solidFill>
          <a:schemeClr val="tx1">
            <a:lumMod val="65000"/>
            <a:lumOff val="35000"/>
          </a:schemeClr>
        </a:solidFill>
      </dgm:spPr>
      <dgm:t>
        <a:bodyPr/>
        <a:lstStyle/>
        <a:p>
          <a:r>
            <a:rPr lang="de-DE" sz="1200" b="1" dirty="0"/>
            <a:t>Kontakt zu Netzwerk-partnern </a:t>
          </a:r>
        </a:p>
      </dgm:t>
    </dgm:pt>
    <dgm:pt modelId="{359B084C-08DE-4F91-B01C-0AC7AFBA5A1A}" type="parTrans" cxnId="{3B46F988-0C70-400B-8B04-9CA2397C4057}">
      <dgm:prSet/>
      <dgm:spPr/>
      <dgm:t>
        <a:bodyPr/>
        <a:lstStyle/>
        <a:p>
          <a:endParaRPr lang="de-DE"/>
        </a:p>
      </dgm:t>
    </dgm:pt>
    <dgm:pt modelId="{BD3509CF-21B9-413B-AE2F-A1F20A199385}" type="sibTrans" cxnId="{3B46F988-0C70-400B-8B04-9CA2397C4057}">
      <dgm:prSet/>
      <dgm:spPr>
        <a:solidFill>
          <a:schemeClr val="tx1">
            <a:lumMod val="65000"/>
            <a:lumOff val="35000"/>
          </a:schemeClr>
        </a:solidFill>
      </dgm:spPr>
      <dgm:t>
        <a:bodyPr/>
        <a:lstStyle/>
        <a:p>
          <a:r>
            <a:rPr lang="de-DE" b="1" dirty="0"/>
            <a:t>Familienbüros</a:t>
          </a:r>
        </a:p>
      </dgm:t>
    </dgm:pt>
    <dgm:pt modelId="{E625DA2A-55AE-47C2-9899-B8A1DD52C969}">
      <dgm:prSet phldrT="[Text]" custT="1"/>
      <dgm:spPr/>
      <dgm:t>
        <a:bodyPr/>
        <a:lstStyle/>
        <a:p>
          <a:pPr algn="l"/>
          <a:endParaRPr lang="de-DE" sz="2000" b="1" dirty="0"/>
        </a:p>
      </dgm:t>
    </dgm:pt>
    <dgm:pt modelId="{5070DF89-9D11-4B1F-838A-6FF82E5D4934}" type="parTrans" cxnId="{758BD339-0094-4C25-9E4C-C4F769CBA564}">
      <dgm:prSet/>
      <dgm:spPr/>
      <dgm:t>
        <a:bodyPr/>
        <a:lstStyle/>
        <a:p>
          <a:endParaRPr lang="de-DE"/>
        </a:p>
      </dgm:t>
    </dgm:pt>
    <dgm:pt modelId="{5D90B95E-7709-4F35-A1A0-8F45FFAC400D}" type="sibTrans" cxnId="{758BD339-0094-4C25-9E4C-C4F769CBA564}">
      <dgm:prSet/>
      <dgm:spPr/>
      <dgm:t>
        <a:bodyPr/>
        <a:lstStyle/>
        <a:p>
          <a:endParaRPr lang="de-DE"/>
        </a:p>
      </dgm:t>
    </dgm:pt>
    <dgm:pt modelId="{21896546-CF8B-4B22-9178-A568CD31E62C}">
      <dgm:prSet phldrT="[Text]" custT="1"/>
      <dgm:spPr>
        <a:solidFill>
          <a:schemeClr val="tx1">
            <a:lumMod val="65000"/>
            <a:lumOff val="35000"/>
          </a:schemeClr>
        </a:solidFill>
      </dgm:spPr>
      <dgm:t>
        <a:bodyPr/>
        <a:lstStyle/>
        <a:p>
          <a:r>
            <a:rPr lang="de-DE" sz="1100" b="1" dirty="0"/>
            <a:t>Kommunale Einrichtungen</a:t>
          </a:r>
        </a:p>
        <a:p>
          <a:endParaRPr lang="de-DE" sz="1100" b="1" dirty="0"/>
        </a:p>
        <a:p>
          <a:r>
            <a:rPr lang="de-DE" sz="1100" b="1" dirty="0"/>
            <a:t> soziale Abteilungen</a:t>
          </a:r>
        </a:p>
      </dgm:t>
    </dgm:pt>
    <dgm:pt modelId="{524C7A41-BE36-4A6F-8006-55F92ACB5FA1}" type="parTrans" cxnId="{0C8C4AF1-1F77-4CD1-B173-C9538AE53524}">
      <dgm:prSet/>
      <dgm:spPr/>
      <dgm:t>
        <a:bodyPr/>
        <a:lstStyle/>
        <a:p>
          <a:endParaRPr lang="de-DE"/>
        </a:p>
      </dgm:t>
    </dgm:pt>
    <dgm:pt modelId="{92601346-A0AD-4B36-BB3D-9B139C8D58A9}" type="sibTrans" cxnId="{0C8C4AF1-1F77-4CD1-B173-C9538AE53524}">
      <dgm:prSet custT="1"/>
      <dgm:spPr>
        <a:solidFill>
          <a:schemeClr val="tx1">
            <a:lumMod val="65000"/>
            <a:lumOff val="35000"/>
          </a:schemeClr>
        </a:solidFill>
      </dgm:spPr>
      <dgm:t>
        <a:bodyPr/>
        <a:lstStyle/>
        <a:p>
          <a:r>
            <a:rPr lang="de-DE" sz="1200" b="1" dirty="0"/>
            <a:t>Beratungs-stellen</a:t>
          </a:r>
        </a:p>
      </dgm:t>
    </dgm:pt>
    <dgm:pt modelId="{C942C199-15F8-40AC-82B2-34962C37F069}">
      <dgm:prSet custT="1"/>
      <dgm:spPr>
        <a:solidFill>
          <a:schemeClr val="tx1">
            <a:lumMod val="65000"/>
            <a:lumOff val="35000"/>
          </a:schemeClr>
        </a:solidFill>
      </dgm:spPr>
      <dgm:t>
        <a:bodyPr/>
        <a:lstStyle/>
        <a:p>
          <a:r>
            <a:rPr lang="de-DE" sz="1200" b="1" dirty="0"/>
            <a:t>BSD</a:t>
          </a:r>
        </a:p>
      </dgm:t>
    </dgm:pt>
    <dgm:pt modelId="{6BD1A0B0-8045-4079-B558-F647ABF45E86}" type="parTrans" cxnId="{B08249B5-F900-4F24-BD80-2DA2E8A20E65}">
      <dgm:prSet/>
      <dgm:spPr/>
      <dgm:t>
        <a:bodyPr/>
        <a:lstStyle/>
        <a:p>
          <a:endParaRPr lang="de-DE"/>
        </a:p>
      </dgm:t>
    </dgm:pt>
    <dgm:pt modelId="{F9F1FB77-F93C-4B35-B158-D2521514491A}" type="sibTrans" cxnId="{B08249B5-F900-4F24-BD80-2DA2E8A20E65}">
      <dgm:prSet custT="1"/>
      <dgm:spPr>
        <a:solidFill>
          <a:schemeClr val="tx1">
            <a:lumMod val="65000"/>
            <a:lumOff val="35000"/>
          </a:schemeClr>
        </a:solidFill>
      </dgm:spPr>
      <dgm:t>
        <a:bodyPr/>
        <a:lstStyle/>
        <a:p>
          <a:r>
            <a:rPr lang="de-DE" sz="1200" b="1" dirty="0" err="1"/>
            <a:t>Koki</a:t>
          </a:r>
          <a:endParaRPr lang="de-DE" sz="1200" b="1" dirty="0"/>
        </a:p>
      </dgm:t>
    </dgm:pt>
    <dgm:pt modelId="{586E5FD3-55C2-4343-B304-9599995FB870}" type="pres">
      <dgm:prSet presAssocID="{B0D7C75C-206D-4389-A4F4-3E1D224073AC}" presName="Name0" presStyleCnt="0">
        <dgm:presLayoutVars>
          <dgm:chMax/>
          <dgm:chPref/>
          <dgm:dir/>
          <dgm:animLvl val="lvl"/>
        </dgm:presLayoutVars>
      </dgm:prSet>
      <dgm:spPr/>
      <dgm:t>
        <a:bodyPr/>
        <a:lstStyle/>
        <a:p>
          <a:endParaRPr lang="de-DE"/>
        </a:p>
      </dgm:t>
    </dgm:pt>
    <dgm:pt modelId="{1DCA0542-5C04-40BC-8F2B-C320D85C8385}" type="pres">
      <dgm:prSet presAssocID="{402FC643-740A-48E9-A1A6-C9E03DBA540C}" presName="composite" presStyleCnt="0"/>
      <dgm:spPr/>
    </dgm:pt>
    <dgm:pt modelId="{86D67FC7-80FA-4E44-89E9-635EFBEC3AE8}" type="pres">
      <dgm:prSet presAssocID="{402FC643-740A-48E9-A1A6-C9E03DBA540C}" presName="Parent1" presStyleLbl="node1" presStyleIdx="0" presStyleCnt="8" custLinFactX="-62451" custLinFactNeighborX="-100000" custLinFactNeighborY="47394">
        <dgm:presLayoutVars>
          <dgm:chMax val="1"/>
          <dgm:chPref val="1"/>
          <dgm:bulletEnabled val="1"/>
        </dgm:presLayoutVars>
      </dgm:prSet>
      <dgm:spPr/>
      <dgm:t>
        <a:bodyPr/>
        <a:lstStyle/>
        <a:p>
          <a:endParaRPr lang="de-DE"/>
        </a:p>
      </dgm:t>
    </dgm:pt>
    <dgm:pt modelId="{890AEABC-FB3B-4E63-BB73-9405AE094881}" type="pres">
      <dgm:prSet presAssocID="{402FC643-740A-48E9-A1A6-C9E03DBA540C}" presName="Childtext1" presStyleLbl="revTx" presStyleIdx="0" presStyleCnt="4">
        <dgm:presLayoutVars>
          <dgm:chMax val="0"/>
          <dgm:chPref val="0"/>
          <dgm:bulletEnabled val="1"/>
        </dgm:presLayoutVars>
      </dgm:prSet>
      <dgm:spPr/>
    </dgm:pt>
    <dgm:pt modelId="{F318262D-5102-4417-8FF6-263A148E6FD3}" type="pres">
      <dgm:prSet presAssocID="{402FC643-740A-48E9-A1A6-C9E03DBA540C}" presName="BalanceSpacing" presStyleCnt="0"/>
      <dgm:spPr/>
    </dgm:pt>
    <dgm:pt modelId="{C15AB467-4682-4DEE-AB4C-25510F712743}" type="pres">
      <dgm:prSet presAssocID="{402FC643-740A-48E9-A1A6-C9E03DBA540C}" presName="BalanceSpacing1" presStyleCnt="0"/>
      <dgm:spPr/>
    </dgm:pt>
    <dgm:pt modelId="{3B4CCF6B-1940-4E9A-8173-9A89DF30336C}" type="pres">
      <dgm:prSet presAssocID="{BDF177FE-F458-4A6A-8DB3-C407A0640ED3}" presName="Accent1Text" presStyleLbl="node1" presStyleIdx="1" presStyleCnt="8" custLinFactNeighborX="54722" custLinFactNeighborY="47394"/>
      <dgm:spPr/>
      <dgm:t>
        <a:bodyPr/>
        <a:lstStyle/>
        <a:p>
          <a:endParaRPr lang="de-DE"/>
        </a:p>
      </dgm:t>
    </dgm:pt>
    <dgm:pt modelId="{8B3141B3-9066-4E38-A43A-9BD8D6098704}" type="pres">
      <dgm:prSet presAssocID="{BDF177FE-F458-4A6A-8DB3-C407A0640ED3}" presName="spaceBetweenRectangles" presStyleCnt="0"/>
      <dgm:spPr/>
    </dgm:pt>
    <dgm:pt modelId="{5FAAA9B7-DCCB-4600-A60A-6D7364806F6B}" type="pres">
      <dgm:prSet presAssocID="{050D49C8-E481-47D4-BCA5-D4795CDC7E5A}" presName="composite" presStyleCnt="0"/>
      <dgm:spPr/>
    </dgm:pt>
    <dgm:pt modelId="{6693FC53-0647-4253-A03E-1E398A909814}" type="pres">
      <dgm:prSet presAssocID="{050D49C8-E481-47D4-BCA5-D4795CDC7E5A}" presName="Parent1" presStyleLbl="node1" presStyleIdx="2" presStyleCnt="8" custLinFactNeighborX="80660" custLinFactNeighborY="-37486">
        <dgm:presLayoutVars>
          <dgm:chMax val="1"/>
          <dgm:chPref val="1"/>
          <dgm:bulletEnabled val="1"/>
        </dgm:presLayoutVars>
      </dgm:prSet>
      <dgm:spPr/>
      <dgm:t>
        <a:bodyPr/>
        <a:lstStyle/>
        <a:p>
          <a:endParaRPr lang="de-DE"/>
        </a:p>
      </dgm:t>
    </dgm:pt>
    <dgm:pt modelId="{171328F2-03F4-486E-AC47-B70B669A243E}" type="pres">
      <dgm:prSet presAssocID="{050D49C8-E481-47D4-BCA5-D4795CDC7E5A}" presName="Childtext1" presStyleLbl="revTx" presStyleIdx="1" presStyleCnt="4" custAng="10800000" custFlipVert="1" custScaleX="190523" custScaleY="85249" custLinFactNeighborX="-32476" custLinFactNeighborY="8157">
        <dgm:presLayoutVars>
          <dgm:chMax val="0"/>
          <dgm:chPref val="0"/>
          <dgm:bulletEnabled val="1"/>
        </dgm:presLayoutVars>
      </dgm:prSet>
      <dgm:spPr/>
      <dgm:t>
        <a:bodyPr/>
        <a:lstStyle/>
        <a:p>
          <a:endParaRPr lang="de-DE"/>
        </a:p>
      </dgm:t>
    </dgm:pt>
    <dgm:pt modelId="{4E08BF31-2683-4BE9-B7E9-14F0D50D2ACD}" type="pres">
      <dgm:prSet presAssocID="{050D49C8-E481-47D4-BCA5-D4795CDC7E5A}" presName="BalanceSpacing" presStyleCnt="0"/>
      <dgm:spPr/>
    </dgm:pt>
    <dgm:pt modelId="{C4E5086C-2D86-4CC6-A626-E6A3BFD32FD7}" type="pres">
      <dgm:prSet presAssocID="{050D49C8-E481-47D4-BCA5-D4795CDC7E5A}" presName="BalanceSpacing1" presStyleCnt="0"/>
      <dgm:spPr/>
    </dgm:pt>
    <dgm:pt modelId="{C846D2C7-4D2C-4055-BDF1-1758F0AB8EF9}" type="pres">
      <dgm:prSet presAssocID="{BD3509CF-21B9-413B-AE2F-A1F20A199385}" presName="Accent1Text" presStyleLbl="node1" presStyleIdx="3" presStyleCnt="8" custScaleX="104790" custLinFactNeighborX="28451" custLinFactNeighborY="46072"/>
      <dgm:spPr/>
      <dgm:t>
        <a:bodyPr/>
        <a:lstStyle/>
        <a:p>
          <a:endParaRPr lang="de-DE"/>
        </a:p>
      </dgm:t>
    </dgm:pt>
    <dgm:pt modelId="{6FF93FF0-485E-42DD-81E6-276E54600D29}" type="pres">
      <dgm:prSet presAssocID="{BD3509CF-21B9-413B-AE2F-A1F20A199385}" presName="spaceBetweenRectangles" presStyleCnt="0"/>
      <dgm:spPr/>
    </dgm:pt>
    <dgm:pt modelId="{E36D2FC3-5739-48CA-9D79-DC69301921AC}" type="pres">
      <dgm:prSet presAssocID="{21896546-CF8B-4B22-9178-A568CD31E62C}" presName="composite" presStyleCnt="0"/>
      <dgm:spPr/>
    </dgm:pt>
    <dgm:pt modelId="{26BDD97B-75F2-4E18-B42E-335347E55F44}" type="pres">
      <dgm:prSet presAssocID="{21896546-CF8B-4B22-9178-A568CD31E62C}" presName="Parent1" presStyleLbl="node1" presStyleIdx="4" presStyleCnt="8" custScaleX="103329" custLinFactX="65081" custLinFactNeighborX="100000" custLinFactNeighborY="43932">
        <dgm:presLayoutVars>
          <dgm:chMax val="1"/>
          <dgm:chPref val="1"/>
          <dgm:bulletEnabled val="1"/>
        </dgm:presLayoutVars>
      </dgm:prSet>
      <dgm:spPr/>
      <dgm:t>
        <a:bodyPr/>
        <a:lstStyle/>
        <a:p>
          <a:endParaRPr lang="de-DE"/>
        </a:p>
      </dgm:t>
    </dgm:pt>
    <dgm:pt modelId="{A54052EE-C9D1-42A0-954E-0B0ADAD81F53}" type="pres">
      <dgm:prSet presAssocID="{21896546-CF8B-4B22-9178-A568CD31E62C}" presName="Childtext1" presStyleLbl="revTx" presStyleIdx="2" presStyleCnt="4">
        <dgm:presLayoutVars>
          <dgm:chMax val="0"/>
          <dgm:chPref val="0"/>
          <dgm:bulletEnabled val="1"/>
        </dgm:presLayoutVars>
      </dgm:prSet>
      <dgm:spPr/>
    </dgm:pt>
    <dgm:pt modelId="{E44EA18A-3905-4E73-87A0-4193987309F4}" type="pres">
      <dgm:prSet presAssocID="{21896546-CF8B-4B22-9178-A568CD31E62C}" presName="BalanceSpacing" presStyleCnt="0"/>
      <dgm:spPr/>
    </dgm:pt>
    <dgm:pt modelId="{6E02B42D-5BF8-4A45-BF66-9A20A1BDF06D}" type="pres">
      <dgm:prSet presAssocID="{21896546-CF8B-4B22-9178-A568CD31E62C}" presName="BalanceSpacing1" presStyleCnt="0"/>
      <dgm:spPr/>
    </dgm:pt>
    <dgm:pt modelId="{459333DD-4531-4A19-86AB-7D19D7EDB3C3}" type="pres">
      <dgm:prSet presAssocID="{92601346-A0AD-4B36-BB3D-9B139C8D58A9}" presName="Accent1Text" presStyleLbl="node1" presStyleIdx="5" presStyleCnt="8" custScaleX="105456" custLinFactX="7815" custLinFactNeighborX="100000" custLinFactNeighborY="-38220"/>
      <dgm:spPr/>
      <dgm:t>
        <a:bodyPr/>
        <a:lstStyle/>
        <a:p>
          <a:endParaRPr lang="de-DE"/>
        </a:p>
      </dgm:t>
    </dgm:pt>
    <dgm:pt modelId="{7748BC34-7464-43E9-AEAA-052F85F8024A}" type="pres">
      <dgm:prSet presAssocID="{92601346-A0AD-4B36-BB3D-9B139C8D58A9}" presName="spaceBetweenRectangles" presStyleCnt="0"/>
      <dgm:spPr/>
    </dgm:pt>
    <dgm:pt modelId="{22204BB4-F6F0-4587-BF57-7074CE870018}" type="pres">
      <dgm:prSet presAssocID="{C942C199-15F8-40AC-82B2-34962C37F069}" presName="composite" presStyleCnt="0"/>
      <dgm:spPr/>
    </dgm:pt>
    <dgm:pt modelId="{FDC2640D-5D87-4928-A28A-5EBFE8CAF7CB}" type="pres">
      <dgm:prSet presAssocID="{C942C199-15F8-40AC-82B2-34962C37F069}" presName="Parent1" presStyleLbl="node1" presStyleIdx="6" presStyleCnt="8" custScaleX="102801" custLinFactX="10106" custLinFactNeighborX="100000" custLinFactNeighborY="-40581">
        <dgm:presLayoutVars>
          <dgm:chMax val="1"/>
          <dgm:chPref val="1"/>
          <dgm:bulletEnabled val="1"/>
        </dgm:presLayoutVars>
      </dgm:prSet>
      <dgm:spPr/>
      <dgm:t>
        <a:bodyPr/>
        <a:lstStyle/>
        <a:p>
          <a:endParaRPr lang="de-DE"/>
        </a:p>
      </dgm:t>
    </dgm:pt>
    <dgm:pt modelId="{F9ECC53D-AAD0-4DF9-A6AF-A05836DD6440}" type="pres">
      <dgm:prSet presAssocID="{C942C199-15F8-40AC-82B2-34962C37F069}" presName="Childtext1" presStyleLbl="revTx" presStyleIdx="3" presStyleCnt="4">
        <dgm:presLayoutVars>
          <dgm:chMax val="0"/>
          <dgm:chPref val="0"/>
          <dgm:bulletEnabled val="1"/>
        </dgm:presLayoutVars>
      </dgm:prSet>
      <dgm:spPr/>
    </dgm:pt>
    <dgm:pt modelId="{EB547072-6C52-4923-9073-E63132BA2E58}" type="pres">
      <dgm:prSet presAssocID="{C942C199-15F8-40AC-82B2-34962C37F069}" presName="BalanceSpacing" presStyleCnt="0"/>
      <dgm:spPr/>
    </dgm:pt>
    <dgm:pt modelId="{CF869E87-2CDB-4560-B68B-533425A04F7D}" type="pres">
      <dgm:prSet presAssocID="{C942C199-15F8-40AC-82B2-34962C37F069}" presName="BalanceSpacing1" presStyleCnt="0"/>
      <dgm:spPr/>
    </dgm:pt>
    <dgm:pt modelId="{3C3B978A-E547-416B-9F9A-5F76A2761007}" type="pres">
      <dgm:prSet presAssocID="{F9F1FB77-F93C-4B35-B158-D2521514491A}" presName="Accent1Text" presStyleLbl="node1" presStyleIdx="7" presStyleCnt="8" custScaleX="104055" custLinFactX="-6682" custLinFactNeighborX="-100000" custLinFactNeighborY="-38817"/>
      <dgm:spPr/>
      <dgm:t>
        <a:bodyPr/>
        <a:lstStyle/>
        <a:p>
          <a:endParaRPr lang="de-DE"/>
        </a:p>
      </dgm:t>
    </dgm:pt>
  </dgm:ptLst>
  <dgm:cxnLst>
    <dgm:cxn modelId="{3B46F988-0C70-400B-8B04-9CA2397C4057}" srcId="{B0D7C75C-206D-4389-A4F4-3E1D224073AC}" destId="{050D49C8-E481-47D4-BCA5-D4795CDC7E5A}" srcOrd="1" destOrd="0" parTransId="{359B084C-08DE-4F91-B01C-0AC7AFBA5A1A}" sibTransId="{BD3509CF-21B9-413B-AE2F-A1F20A199385}"/>
    <dgm:cxn modelId="{B08249B5-F900-4F24-BD80-2DA2E8A20E65}" srcId="{B0D7C75C-206D-4389-A4F4-3E1D224073AC}" destId="{C942C199-15F8-40AC-82B2-34962C37F069}" srcOrd="3" destOrd="0" parTransId="{6BD1A0B0-8045-4079-B558-F647ABF45E86}" sibTransId="{F9F1FB77-F93C-4B35-B158-D2521514491A}"/>
    <dgm:cxn modelId="{B49233EC-BDA3-476F-83BD-EC24A02F0D36}" type="presOf" srcId="{402FC643-740A-48E9-A1A6-C9E03DBA540C}" destId="{86D67FC7-80FA-4E44-89E9-635EFBEC3AE8}" srcOrd="0" destOrd="0" presId="urn:microsoft.com/office/officeart/2008/layout/AlternatingHexagons"/>
    <dgm:cxn modelId="{558C41DB-2D95-4DC9-AB5C-2D547413AB2C}" type="presOf" srcId="{92601346-A0AD-4B36-BB3D-9B139C8D58A9}" destId="{459333DD-4531-4A19-86AB-7D19D7EDB3C3}" srcOrd="0" destOrd="0" presId="urn:microsoft.com/office/officeart/2008/layout/AlternatingHexagons"/>
    <dgm:cxn modelId="{95C8D5BC-0E74-42F7-BEA7-673A253431DB}" type="presOf" srcId="{F9F1FB77-F93C-4B35-B158-D2521514491A}" destId="{3C3B978A-E547-416B-9F9A-5F76A2761007}" srcOrd="0" destOrd="0" presId="urn:microsoft.com/office/officeart/2008/layout/AlternatingHexagons"/>
    <dgm:cxn modelId="{3361C1FA-ABF0-4312-B6AB-7396F2A76995}" type="presOf" srcId="{BD3509CF-21B9-413B-AE2F-A1F20A199385}" destId="{C846D2C7-4D2C-4055-BDF1-1758F0AB8EF9}" srcOrd="0" destOrd="0" presId="urn:microsoft.com/office/officeart/2008/layout/AlternatingHexagons"/>
    <dgm:cxn modelId="{2023F6F2-FFC9-4C7E-85E8-932E564CFA42}" type="presOf" srcId="{E625DA2A-55AE-47C2-9899-B8A1DD52C969}" destId="{171328F2-03F4-486E-AC47-B70B669A243E}" srcOrd="0" destOrd="0" presId="urn:microsoft.com/office/officeart/2008/layout/AlternatingHexagons"/>
    <dgm:cxn modelId="{CBCD48C4-8F50-4D3C-80A5-70C42A53C6DA}" type="presOf" srcId="{21896546-CF8B-4B22-9178-A568CD31E62C}" destId="{26BDD97B-75F2-4E18-B42E-335347E55F44}" srcOrd="0" destOrd="0" presId="urn:microsoft.com/office/officeart/2008/layout/AlternatingHexagons"/>
    <dgm:cxn modelId="{D443A99A-25BC-4856-A600-527BCF92A44F}" type="presOf" srcId="{BDF177FE-F458-4A6A-8DB3-C407A0640ED3}" destId="{3B4CCF6B-1940-4E9A-8173-9A89DF30336C}" srcOrd="0" destOrd="0" presId="urn:microsoft.com/office/officeart/2008/layout/AlternatingHexagons"/>
    <dgm:cxn modelId="{D6B26F80-BE64-402C-BA6A-8ADDDC57C4B4}" type="presOf" srcId="{C942C199-15F8-40AC-82B2-34962C37F069}" destId="{FDC2640D-5D87-4928-A28A-5EBFE8CAF7CB}" srcOrd="0" destOrd="0" presId="urn:microsoft.com/office/officeart/2008/layout/AlternatingHexagons"/>
    <dgm:cxn modelId="{912F5609-1BE5-425E-87A9-9534210ED6AF}" type="presOf" srcId="{050D49C8-E481-47D4-BCA5-D4795CDC7E5A}" destId="{6693FC53-0647-4253-A03E-1E398A909814}" srcOrd="0" destOrd="0" presId="urn:microsoft.com/office/officeart/2008/layout/AlternatingHexagons"/>
    <dgm:cxn modelId="{2E48518B-2A5B-4A1F-9AEE-EFD81C807445}" type="presOf" srcId="{B0D7C75C-206D-4389-A4F4-3E1D224073AC}" destId="{586E5FD3-55C2-4343-B304-9599995FB870}" srcOrd="0" destOrd="0" presId="urn:microsoft.com/office/officeart/2008/layout/AlternatingHexagons"/>
    <dgm:cxn modelId="{E1206C17-F951-477F-8DDB-09FF076BC36F}" srcId="{B0D7C75C-206D-4389-A4F4-3E1D224073AC}" destId="{402FC643-740A-48E9-A1A6-C9E03DBA540C}" srcOrd="0" destOrd="0" parTransId="{6B1A7314-7AF5-4AF0-9E6B-212E3DB556FB}" sibTransId="{BDF177FE-F458-4A6A-8DB3-C407A0640ED3}"/>
    <dgm:cxn modelId="{758BD339-0094-4C25-9E4C-C4F769CBA564}" srcId="{050D49C8-E481-47D4-BCA5-D4795CDC7E5A}" destId="{E625DA2A-55AE-47C2-9899-B8A1DD52C969}" srcOrd="0" destOrd="0" parTransId="{5070DF89-9D11-4B1F-838A-6FF82E5D4934}" sibTransId="{5D90B95E-7709-4F35-A1A0-8F45FFAC400D}"/>
    <dgm:cxn modelId="{0C8C4AF1-1F77-4CD1-B173-C9538AE53524}" srcId="{B0D7C75C-206D-4389-A4F4-3E1D224073AC}" destId="{21896546-CF8B-4B22-9178-A568CD31E62C}" srcOrd="2" destOrd="0" parTransId="{524C7A41-BE36-4A6F-8006-55F92ACB5FA1}" sibTransId="{92601346-A0AD-4B36-BB3D-9B139C8D58A9}"/>
    <dgm:cxn modelId="{FA3513C1-506A-420F-9AF0-AE01A8D271B6}" type="presParOf" srcId="{586E5FD3-55C2-4343-B304-9599995FB870}" destId="{1DCA0542-5C04-40BC-8F2B-C320D85C8385}" srcOrd="0" destOrd="0" presId="urn:microsoft.com/office/officeart/2008/layout/AlternatingHexagons"/>
    <dgm:cxn modelId="{83479D30-12C9-42B7-A77D-1C7BC7F28F2E}" type="presParOf" srcId="{1DCA0542-5C04-40BC-8F2B-C320D85C8385}" destId="{86D67FC7-80FA-4E44-89E9-635EFBEC3AE8}" srcOrd="0" destOrd="0" presId="urn:microsoft.com/office/officeart/2008/layout/AlternatingHexagons"/>
    <dgm:cxn modelId="{E05D02BE-5B1A-4961-826C-4ED71F3EC136}" type="presParOf" srcId="{1DCA0542-5C04-40BC-8F2B-C320D85C8385}" destId="{890AEABC-FB3B-4E63-BB73-9405AE094881}" srcOrd="1" destOrd="0" presId="urn:microsoft.com/office/officeart/2008/layout/AlternatingHexagons"/>
    <dgm:cxn modelId="{E7EB308E-42B6-4C7E-9EBD-E370E93500DC}" type="presParOf" srcId="{1DCA0542-5C04-40BC-8F2B-C320D85C8385}" destId="{F318262D-5102-4417-8FF6-263A148E6FD3}" srcOrd="2" destOrd="0" presId="urn:microsoft.com/office/officeart/2008/layout/AlternatingHexagons"/>
    <dgm:cxn modelId="{E76735AA-30F9-4A0C-A929-E84F5863C657}" type="presParOf" srcId="{1DCA0542-5C04-40BC-8F2B-C320D85C8385}" destId="{C15AB467-4682-4DEE-AB4C-25510F712743}" srcOrd="3" destOrd="0" presId="urn:microsoft.com/office/officeart/2008/layout/AlternatingHexagons"/>
    <dgm:cxn modelId="{3545FA46-9ABF-4E4B-9E8E-CBE3630141A0}" type="presParOf" srcId="{1DCA0542-5C04-40BC-8F2B-C320D85C8385}" destId="{3B4CCF6B-1940-4E9A-8173-9A89DF30336C}" srcOrd="4" destOrd="0" presId="urn:microsoft.com/office/officeart/2008/layout/AlternatingHexagons"/>
    <dgm:cxn modelId="{9835EE07-6DC6-4D9E-B7DD-79434019B8CA}" type="presParOf" srcId="{586E5FD3-55C2-4343-B304-9599995FB870}" destId="{8B3141B3-9066-4E38-A43A-9BD8D6098704}" srcOrd="1" destOrd="0" presId="urn:microsoft.com/office/officeart/2008/layout/AlternatingHexagons"/>
    <dgm:cxn modelId="{82555E64-D9AF-450A-8129-946ADE78D7C7}" type="presParOf" srcId="{586E5FD3-55C2-4343-B304-9599995FB870}" destId="{5FAAA9B7-DCCB-4600-A60A-6D7364806F6B}" srcOrd="2" destOrd="0" presId="urn:microsoft.com/office/officeart/2008/layout/AlternatingHexagons"/>
    <dgm:cxn modelId="{D40BC0AA-A43D-428B-8A65-11D789095995}" type="presParOf" srcId="{5FAAA9B7-DCCB-4600-A60A-6D7364806F6B}" destId="{6693FC53-0647-4253-A03E-1E398A909814}" srcOrd="0" destOrd="0" presId="urn:microsoft.com/office/officeart/2008/layout/AlternatingHexagons"/>
    <dgm:cxn modelId="{BBF00F92-FF9A-475C-82E8-11D94E1D5CFD}" type="presParOf" srcId="{5FAAA9B7-DCCB-4600-A60A-6D7364806F6B}" destId="{171328F2-03F4-486E-AC47-B70B669A243E}" srcOrd="1" destOrd="0" presId="urn:microsoft.com/office/officeart/2008/layout/AlternatingHexagons"/>
    <dgm:cxn modelId="{65D0DF0F-B4F2-4671-8371-400EEEF99A2D}" type="presParOf" srcId="{5FAAA9B7-DCCB-4600-A60A-6D7364806F6B}" destId="{4E08BF31-2683-4BE9-B7E9-14F0D50D2ACD}" srcOrd="2" destOrd="0" presId="urn:microsoft.com/office/officeart/2008/layout/AlternatingHexagons"/>
    <dgm:cxn modelId="{F1B704B7-C1FF-4FBC-8192-2C11C9EDD23B}" type="presParOf" srcId="{5FAAA9B7-DCCB-4600-A60A-6D7364806F6B}" destId="{C4E5086C-2D86-4CC6-A626-E6A3BFD32FD7}" srcOrd="3" destOrd="0" presId="urn:microsoft.com/office/officeart/2008/layout/AlternatingHexagons"/>
    <dgm:cxn modelId="{C59EA624-5592-4794-844F-82F9B581B5FF}" type="presParOf" srcId="{5FAAA9B7-DCCB-4600-A60A-6D7364806F6B}" destId="{C846D2C7-4D2C-4055-BDF1-1758F0AB8EF9}" srcOrd="4" destOrd="0" presId="urn:microsoft.com/office/officeart/2008/layout/AlternatingHexagons"/>
    <dgm:cxn modelId="{82849A69-DE78-4792-9493-FC2939D02C52}" type="presParOf" srcId="{586E5FD3-55C2-4343-B304-9599995FB870}" destId="{6FF93FF0-485E-42DD-81E6-276E54600D29}" srcOrd="3" destOrd="0" presId="urn:microsoft.com/office/officeart/2008/layout/AlternatingHexagons"/>
    <dgm:cxn modelId="{24217944-B981-456C-AED2-4E61F94D2F21}" type="presParOf" srcId="{586E5FD3-55C2-4343-B304-9599995FB870}" destId="{E36D2FC3-5739-48CA-9D79-DC69301921AC}" srcOrd="4" destOrd="0" presId="urn:microsoft.com/office/officeart/2008/layout/AlternatingHexagons"/>
    <dgm:cxn modelId="{0AD81CC4-F2C1-4C48-9B8E-D3B79993F392}" type="presParOf" srcId="{E36D2FC3-5739-48CA-9D79-DC69301921AC}" destId="{26BDD97B-75F2-4E18-B42E-335347E55F44}" srcOrd="0" destOrd="0" presId="urn:microsoft.com/office/officeart/2008/layout/AlternatingHexagons"/>
    <dgm:cxn modelId="{6367D780-A15A-4DD5-952E-096606077008}" type="presParOf" srcId="{E36D2FC3-5739-48CA-9D79-DC69301921AC}" destId="{A54052EE-C9D1-42A0-954E-0B0ADAD81F53}" srcOrd="1" destOrd="0" presId="urn:microsoft.com/office/officeart/2008/layout/AlternatingHexagons"/>
    <dgm:cxn modelId="{E460942F-E00F-4D79-BE96-094AF993036A}" type="presParOf" srcId="{E36D2FC3-5739-48CA-9D79-DC69301921AC}" destId="{E44EA18A-3905-4E73-87A0-4193987309F4}" srcOrd="2" destOrd="0" presId="urn:microsoft.com/office/officeart/2008/layout/AlternatingHexagons"/>
    <dgm:cxn modelId="{1BD41C91-DB13-494F-A6A5-1C529DB7D54E}" type="presParOf" srcId="{E36D2FC3-5739-48CA-9D79-DC69301921AC}" destId="{6E02B42D-5BF8-4A45-BF66-9A20A1BDF06D}" srcOrd="3" destOrd="0" presId="urn:microsoft.com/office/officeart/2008/layout/AlternatingHexagons"/>
    <dgm:cxn modelId="{A52A9912-957F-4860-917E-0551080BC753}" type="presParOf" srcId="{E36D2FC3-5739-48CA-9D79-DC69301921AC}" destId="{459333DD-4531-4A19-86AB-7D19D7EDB3C3}" srcOrd="4" destOrd="0" presId="urn:microsoft.com/office/officeart/2008/layout/AlternatingHexagons"/>
    <dgm:cxn modelId="{9F9929FA-BFFC-4434-AEDB-A3F2FC1523B1}" type="presParOf" srcId="{586E5FD3-55C2-4343-B304-9599995FB870}" destId="{7748BC34-7464-43E9-AEAA-052F85F8024A}" srcOrd="5" destOrd="0" presId="urn:microsoft.com/office/officeart/2008/layout/AlternatingHexagons"/>
    <dgm:cxn modelId="{940EF5E4-DF7D-4EA3-9034-05A0A914666B}" type="presParOf" srcId="{586E5FD3-55C2-4343-B304-9599995FB870}" destId="{22204BB4-F6F0-4587-BF57-7074CE870018}" srcOrd="6" destOrd="0" presId="urn:microsoft.com/office/officeart/2008/layout/AlternatingHexagons"/>
    <dgm:cxn modelId="{3F2BB445-DCDF-4140-B345-ADB4ADE98F33}" type="presParOf" srcId="{22204BB4-F6F0-4587-BF57-7074CE870018}" destId="{FDC2640D-5D87-4928-A28A-5EBFE8CAF7CB}" srcOrd="0" destOrd="0" presId="urn:microsoft.com/office/officeart/2008/layout/AlternatingHexagons"/>
    <dgm:cxn modelId="{3E46346C-2CD5-4713-A461-841109730BC9}" type="presParOf" srcId="{22204BB4-F6F0-4587-BF57-7074CE870018}" destId="{F9ECC53D-AAD0-4DF9-A6AF-A05836DD6440}" srcOrd="1" destOrd="0" presId="urn:microsoft.com/office/officeart/2008/layout/AlternatingHexagons"/>
    <dgm:cxn modelId="{81C575CD-2B61-4028-8720-5D84846E2779}" type="presParOf" srcId="{22204BB4-F6F0-4587-BF57-7074CE870018}" destId="{EB547072-6C52-4923-9073-E63132BA2E58}" srcOrd="2" destOrd="0" presId="urn:microsoft.com/office/officeart/2008/layout/AlternatingHexagons"/>
    <dgm:cxn modelId="{A5A4482D-1E39-4090-9D0C-CA72F48875AE}" type="presParOf" srcId="{22204BB4-F6F0-4587-BF57-7074CE870018}" destId="{CF869E87-2CDB-4560-B68B-533425A04F7D}" srcOrd="3" destOrd="0" presId="urn:microsoft.com/office/officeart/2008/layout/AlternatingHexagons"/>
    <dgm:cxn modelId="{24789C90-9ACF-48C9-9315-EA43E9A96DCD}" type="presParOf" srcId="{22204BB4-F6F0-4587-BF57-7074CE870018}" destId="{3C3B978A-E547-416B-9F9A-5F76A2761007}" srcOrd="4" destOrd="0" presId="urn:microsoft.com/office/officeart/2008/layout/AlternatingHexagons"/>
  </dgm:cxnLst>
  <dgm:bg/>
  <dgm:whole>
    <a:ln>
      <a:solidFill>
        <a:schemeClr val="bg1">
          <a:lumMod val="75000"/>
        </a:schemeClr>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38F4703-EB12-4F0D-BA22-6F8174D15B88}"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de-DE"/>
        </a:p>
      </dgm:t>
    </dgm:pt>
    <dgm:pt modelId="{C0F855F9-6B9D-4C15-9207-81D28E6F5F06}">
      <dgm:prSet phldrT="[Text]"/>
      <dgm:spPr>
        <a:solidFill>
          <a:schemeClr val="tx1">
            <a:lumMod val="65000"/>
            <a:lumOff val="35000"/>
          </a:schemeClr>
        </a:solidFill>
      </dgm:spPr>
      <dgm:t>
        <a:bodyPr/>
        <a:lstStyle/>
        <a:p>
          <a:r>
            <a:rPr lang="de-DE" dirty="0"/>
            <a:t>Finanziell</a:t>
          </a:r>
        </a:p>
      </dgm:t>
    </dgm:pt>
    <dgm:pt modelId="{D6B00715-F315-4632-A26F-CF9C363172E3}" type="parTrans" cxnId="{32D1BD7F-03AB-4CCB-9574-CC4EE89A3BC1}">
      <dgm:prSet/>
      <dgm:spPr/>
      <dgm:t>
        <a:bodyPr/>
        <a:lstStyle/>
        <a:p>
          <a:endParaRPr lang="de-DE"/>
        </a:p>
      </dgm:t>
    </dgm:pt>
    <dgm:pt modelId="{0513E79F-B1AE-4ED7-964E-FFB1EA2637DF}" type="sibTrans" cxnId="{32D1BD7F-03AB-4CCB-9574-CC4EE89A3BC1}">
      <dgm:prSet/>
      <dgm:spPr/>
      <dgm:t>
        <a:bodyPr/>
        <a:lstStyle/>
        <a:p>
          <a:endParaRPr lang="de-DE"/>
        </a:p>
      </dgm:t>
    </dgm:pt>
    <dgm:pt modelId="{526781E2-1C70-48EC-A8AC-242A03831136}">
      <dgm:prSet phldrT="[Text]" custT="1"/>
      <dgm:spPr>
        <a:solidFill>
          <a:schemeClr val="bg1">
            <a:lumMod val="85000"/>
            <a:alpha val="90000"/>
          </a:schemeClr>
        </a:solidFill>
        <a:ln>
          <a:solidFill>
            <a:schemeClr val="bg1">
              <a:lumMod val="85000"/>
              <a:alpha val="90000"/>
            </a:schemeClr>
          </a:solidFill>
        </a:ln>
      </dgm:spPr>
      <dgm:t>
        <a:bodyPr/>
        <a:lstStyle/>
        <a:p>
          <a:r>
            <a:rPr lang="de-DE" sz="1100" dirty="0"/>
            <a:t>Wohnsituation</a:t>
          </a:r>
        </a:p>
      </dgm:t>
    </dgm:pt>
    <dgm:pt modelId="{B09AC8A3-E0B4-4C2C-B939-A027E283BF69}" type="parTrans" cxnId="{37E74318-6FBD-4F05-9953-BDCA62443E61}">
      <dgm:prSet/>
      <dgm:spPr/>
      <dgm:t>
        <a:bodyPr/>
        <a:lstStyle/>
        <a:p>
          <a:endParaRPr lang="de-DE"/>
        </a:p>
      </dgm:t>
    </dgm:pt>
    <dgm:pt modelId="{EA4F0F58-F86A-4027-B024-3BC274049C0F}" type="sibTrans" cxnId="{37E74318-6FBD-4F05-9953-BDCA62443E61}">
      <dgm:prSet/>
      <dgm:spPr/>
      <dgm:t>
        <a:bodyPr/>
        <a:lstStyle/>
        <a:p>
          <a:endParaRPr lang="de-DE"/>
        </a:p>
      </dgm:t>
    </dgm:pt>
    <dgm:pt modelId="{CFBFB92B-8167-4629-ADD3-A016BE28E807}">
      <dgm:prSet phldrT="[Text]" custT="1"/>
      <dgm:spPr>
        <a:solidFill>
          <a:schemeClr val="bg1">
            <a:lumMod val="85000"/>
            <a:alpha val="90000"/>
          </a:schemeClr>
        </a:solidFill>
        <a:ln>
          <a:solidFill>
            <a:schemeClr val="bg1">
              <a:lumMod val="85000"/>
              <a:alpha val="90000"/>
            </a:schemeClr>
          </a:solidFill>
        </a:ln>
      </dgm:spPr>
      <dgm:t>
        <a:bodyPr/>
        <a:lstStyle/>
        <a:p>
          <a:r>
            <a:rPr lang="de-DE" sz="1100" dirty="0"/>
            <a:t>Miet- und Nebenkosten-schulden</a:t>
          </a:r>
        </a:p>
      </dgm:t>
    </dgm:pt>
    <dgm:pt modelId="{E723E2A6-0043-4F19-BEEA-5703B0DFC641}" type="parTrans" cxnId="{F133BB72-53E0-45CC-B46B-5E99F1485D22}">
      <dgm:prSet/>
      <dgm:spPr/>
      <dgm:t>
        <a:bodyPr/>
        <a:lstStyle/>
        <a:p>
          <a:endParaRPr lang="de-DE"/>
        </a:p>
      </dgm:t>
    </dgm:pt>
    <dgm:pt modelId="{4D350938-36F4-47A7-9EEC-D70AFE8498F6}" type="sibTrans" cxnId="{F133BB72-53E0-45CC-B46B-5E99F1485D22}">
      <dgm:prSet/>
      <dgm:spPr/>
      <dgm:t>
        <a:bodyPr/>
        <a:lstStyle/>
        <a:p>
          <a:endParaRPr lang="de-DE"/>
        </a:p>
      </dgm:t>
    </dgm:pt>
    <dgm:pt modelId="{DEBF04CA-9199-4678-BB6F-866FAEC1D245}">
      <dgm:prSet phldrT="[Text]" custT="1"/>
      <dgm:spPr>
        <a:solidFill>
          <a:schemeClr val="tx1">
            <a:lumMod val="65000"/>
            <a:lumOff val="35000"/>
          </a:schemeClr>
        </a:solidFill>
      </dgm:spPr>
      <dgm:t>
        <a:bodyPr/>
        <a:lstStyle/>
        <a:p>
          <a:r>
            <a:rPr lang="de-DE" sz="1100" dirty="0"/>
            <a:t>Gesund-</a:t>
          </a:r>
          <a:r>
            <a:rPr lang="de-DE" sz="1100" dirty="0" err="1"/>
            <a:t>heit</a:t>
          </a:r>
          <a:endParaRPr lang="de-DE" sz="1100" dirty="0"/>
        </a:p>
      </dgm:t>
    </dgm:pt>
    <dgm:pt modelId="{D443712A-9BF5-4F3B-98C4-12EBFE34C580}" type="parTrans" cxnId="{0990C4B3-8DDD-4EA0-A120-603BFA5A8755}">
      <dgm:prSet/>
      <dgm:spPr/>
      <dgm:t>
        <a:bodyPr/>
        <a:lstStyle/>
        <a:p>
          <a:endParaRPr lang="de-DE"/>
        </a:p>
      </dgm:t>
    </dgm:pt>
    <dgm:pt modelId="{67DAC1F2-BD96-4FEB-A09F-D22A40E64646}" type="sibTrans" cxnId="{0990C4B3-8DDD-4EA0-A120-603BFA5A8755}">
      <dgm:prSet/>
      <dgm:spPr/>
      <dgm:t>
        <a:bodyPr/>
        <a:lstStyle/>
        <a:p>
          <a:endParaRPr lang="de-DE"/>
        </a:p>
      </dgm:t>
    </dgm:pt>
    <dgm:pt modelId="{6FC43000-EE6B-4B8E-BC0C-8911CACED9E6}">
      <dgm:prSet phldrT="[Text]" custT="1"/>
      <dgm:spPr>
        <a:solidFill>
          <a:schemeClr val="bg1">
            <a:lumMod val="85000"/>
            <a:alpha val="90000"/>
          </a:schemeClr>
        </a:solidFill>
        <a:ln>
          <a:solidFill>
            <a:schemeClr val="bg1">
              <a:lumMod val="85000"/>
              <a:alpha val="90000"/>
            </a:schemeClr>
          </a:solidFill>
        </a:ln>
      </dgm:spPr>
      <dgm:t>
        <a:bodyPr/>
        <a:lstStyle/>
        <a:p>
          <a:r>
            <a:rPr lang="de-DE" sz="1100" dirty="0"/>
            <a:t>Physisch</a:t>
          </a:r>
        </a:p>
      </dgm:t>
    </dgm:pt>
    <dgm:pt modelId="{E6A1B4C6-BF42-4F53-B1FF-EFB1880D4A08}" type="parTrans" cxnId="{1C5AC9A7-8A18-4E84-B4E9-1A6046400508}">
      <dgm:prSet/>
      <dgm:spPr/>
      <dgm:t>
        <a:bodyPr/>
        <a:lstStyle/>
        <a:p>
          <a:endParaRPr lang="de-DE"/>
        </a:p>
      </dgm:t>
    </dgm:pt>
    <dgm:pt modelId="{077A2E6F-BBCC-4444-B137-78E509B26619}" type="sibTrans" cxnId="{1C5AC9A7-8A18-4E84-B4E9-1A6046400508}">
      <dgm:prSet/>
      <dgm:spPr/>
      <dgm:t>
        <a:bodyPr/>
        <a:lstStyle/>
        <a:p>
          <a:endParaRPr lang="de-DE"/>
        </a:p>
      </dgm:t>
    </dgm:pt>
    <dgm:pt modelId="{4DDDC308-0028-43F3-82D1-1AD8B74EE4D1}">
      <dgm:prSet phldrT="[Text]" custT="1"/>
      <dgm:spPr>
        <a:solidFill>
          <a:schemeClr val="bg1">
            <a:lumMod val="85000"/>
            <a:alpha val="90000"/>
          </a:schemeClr>
        </a:solidFill>
        <a:ln>
          <a:solidFill>
            <a:schemeClr val="bg1">
              <a:lumMod val="85000"/>
              <a:alpha val="90000"/>
            </a:schemeClr>
          </a:solidFill>
        </a:ln>
      </dgm:spPr>
      <dgm:t>
        <a:bodyPr/>
        <a:lstStyle/>
        <a:p>
          <a:r>
            <a:rPr lang="de-DE" sz="1100" dirty="0"/>
            <a:t>Psychisch</a:t>
          </a:r>
        </a:p>
      </dgm:t>
    </dgm:pt>
    <dgm:pt modelId="{AAD24A68-E1AD-42BA-BAC3-7327BF90ED14}" type="parTrans" cxnId="{3E5443F5-71BD-40DD-8D34-3F0CE307032C}">
      <dgm:prSet/>
      <dgm:spPr/>
      <dgm:t>
        <a:bodyPr/>
        <a:lstStyle/>
        <a:p>
          <a:endParaRPr lang="de-DE"/>
        </a:p>
      </dgm:t>
    </dgm:pt>
    <dgm:pt modelId="{29A731E8-5CA9-4570-938A-2BD41483F5FB}" type="sibTrans" cxnId="{3E5443F5-71BD-40DD-8D34-3F0CE307032C}">
      <dgm:prSet/>
      <dgm:spPr/>
      <dgm:t>
        <a:bodyPr/>
        <a:lstStyle/>
        <a:p>
          <a:endParaRPr lang="de-DE"/>
        </a:p>
      </dgm:t>
    </dgm:pt>
    <dgm:pt modelId="{8AF08A12-31CA-4357-B83B-EAD30AF591E6}">
      <dgm:prSet/>
      <dgm:spPr>
        <a:solidFill>
          <a:schemeClr val="tx1">
            <a:lumMod val="65000"/>
            <a:lumOff val="35000"/>
          </a:schemeClr>
        </a:solidFill>
      </dgm:spPr>
      <dgm:t>
        <a:bodyPr/>
        <a:lstStyle/>
        <a:p>
          <a:r>
            <a:rPr lang="de-DE" dirty="0"/>
            <a:t>Familie</a:t>
          </a:r>
        </a:p>
      </dgm:t>
    </dgm:pt>
    <dgm:pt modelId="{B098CEF7-A1A2-4E4A-8353-4EDD5DDDD750}" type="parTrans" cxnId="{48C14803-F7A2-42D8-90A3-91BE60370709}">
      <dgm:prSet/>
      <dgm:spPr/>
      <dgm:t>
        <a:bodyPr/>
        <a:lstStyle/>
        <a:p>
          <a:endParaRPr lang="de-DE"/>
        </a:p>
      </dgm:t>
    </dgm:pt>
    <dgm:pt modelId="{755CDEED-9D74-4486-A0B4-ECF57D8DB017}" type="sibTrans" cxnId="{48C14803-F7A2-42D8-90A3-91BE60370709}">
      <dgm:prSet/>
      <dgm:spPr/>
      <dgm:t>
        <a:bodyPr/>
        <a:lstStyle/>
        <a:p>
          <a:endParaRPr lang="de-DE"/>
        </a:p>
      </dgm:t>
    </dgm:pt>
    <dgm:pt modelId="{1F60E067-2F66-4500-8C55-1C8974809489}">
      <dgm:prSet/>
      <dgm:spPr>
        <a:solidFill>
          <a:schemeClr val="tx1">
            <a:lumMod val="65000"/>
            <a:lumOff val="35000"/>
          </a:schemeClr>
        </a:solidFill>
      </dgm:spPr>
      <dgm:t>
        <a:bodyPr/>
        <a:lstStyle/>
        <a:p>
          <a:r>
            <a:rPr lang="de-DE" dirty="0"/>
            <a:t>Sprache</a:t>
          </a:r>
        </a:p>
      </dgm:t>
    </dgm:pt>
    <dgm:pt modelId="{B5FDA491-0211-47B2-B824-A45FE2136151}" type="parTrans" cxnId="{6F149E7B-8A50-4632-9097-58E4B8313213}">
      <dgm:prSet/>
      <dgm:spPr/>
      <dgm:t>
        <a:bodyPr/>
        <a:lstStyle/>
        <a:p>
          <a:endParaRPr lang="de-DE"/>
        </a:p>
      </dgm:t>
    </dgm:pt>
    <dgm:pt modelId="{A5D2F630-1053-480B-B4F2-2EFFF8F63BC0}" type="sibTrans" cxnId="{6F149E7B-8A50-4632-9097-58E4B8313213}">
      <dgm:prSet/>
      <dgm:spPr/>
      <dgm:t>
        <a:bodyPr/>
        <a:lstStyle/>
        <a:p>
          <a:endParaRPr lang="de-DE"/>
        </a:p>
      </dgm:t>
    </dgm:pt>
    <dgm:pt modelId="{6DCE8F75-CC47-4611-9416-1F2E76B8B537}">
      <dgm:prSet custT="1"/>
      <dgm:spPr>
        <a:solidFill>
          <a:schemeClr val="bg1">
            <a:lumMod val="85000"/>
            <a:alpha val="90000"/>
          </a:schemeClr>
        </a:solidFill>
        <a:ln>
          <a:solidFill>
            <a:schemeClr val="bg1">
              <a:lumMod val="85000"/>
              <a:alpha val="90000"/>
            </a:schemeClr>
          </a:solidFill>
        </a:ln>
      </dgm:spPr>
      <dgm:t>
        <a:bodyPr/>
        <a:lstStyle/>
        <a:p>
          <a:r>
            <a:rPr lang="de-DE" sz="1100" dirty="0"/>
            <a:t>Drohung von Obdachlosigkeit</a:t>
          </a:r>
        </a:p>
      </dgm:t>
    </dgm:pt>
    <dgm:pt modelId="{F632A6A0-1BD6-45EF-890A-5BFE3FFC8B72}" type="parTrans" cxnId="{A7F5C306-614A-4FDE-8F8F-B7C3C7157112}">
      <dgm:prSet/>
      <dgm:spPr/>
      <dgm:t>
        <a:bodyPr/>
        <a:lstStyle/>
        <a:p>
          <a:endParaRPr lang="de-DE"/>
        </a:p>
      </dgm:t>
    </dgm:pt>
    <dgm:pt modelId="{5793A0FE-57CE-43FD-9C91-116F200D332D}" type="sibTrans" cxnId="{A7F5C306-614A-4FDE-8F8F-B7C3C7157112}">
      <dgm:prSet/>
      <dgm:spPr/>
      <dgm:t>
        <a:bodyPr/>
        <a:lstStyle/>
        <a:p>
          <a:endParaRPr lang="de-DE"/>
        </a:p>
      </dgm:t>
    </dgm:pt>
    <dgm:pt modelId="{CDB9600A-0493-4905-A95A-0CA4F3F2694A}">
      <dgm:prSet/>
      <dgm:spPr>
        <a:solidFill>
          <a:schemeClr val="bg1">
            <a:lumMod val="85000"/>
            <a:alpha val="90000"/>
          </a:schemeClr>
        </a:solidFill>
        <a:ln>
          <a:solidFill>
            <a:schemeClr val="bg1">
              <a:lumMod val="85000"/>
              <a:alpha val="90000"/>
            </a:schemeClr>
          </a:solidFill>
        </a:ln>
      </dgm:spPr>
      <dgm:t>
        <a:bodyPr/>
        <a:lstStyle/>
        <a:p>
          <a:r>
            <a:rPr lang="de-DE" dirty="0"/>
            <a:t>Erziehungs- und Beziehungsprobleme</a:t>
          </a:r>
        </a:p>
      </dgm:t>
    </dgm:pt>
    <dgm:pt modelId="{F0B69CBF-E163-4A64-B291-D42D97E6E9BE}" type="parTrans" cxnId="{D28B3B0D-949C-4EC5-9A09-3E56E6B2B6F2}">
      <dgm:prSet/>
      <dgm:spPr/>
      <dgm:t>
        <a:bodyPr/>
        <a:lstStyle/>
        <a:p>
          <a:endParaRPr lang="de-DE"/>
        </a:p>
      </dgm:t>
    </dgm:pt>
    <dgm:pt modelId="{2C58443D-7C32-425F-A650-F3C481B744DA}" type="sibTrans" cxnId="{D28B3B0D-949C-4EC5-9A09-3E56E6B2B6F2}">
      <dgm:prSet/>
      <dgm:spPr/>
      <dgm:t>
        <a:bodyPr/>
        <a:lstStyle/>
        <a:p>
          <a:endParaRPr lang="de-DE"/>
        </a:p>
      </dgm:t>
    </dgm:pt>
    <dgm:pt modelId="{AC2B647B-38F2-4396-B15C-7E1AB72A5048}">
      <dgm:prSet/>
      <dgm:spPr>
        <a:solidFill>
          <a:schemeClr val="bg1">
            <a:lumMod val="85000"/>
            <a:alpha val="90000"/>
          </a:schemeClr>
        </a:solidFill>
        <a:ln>
          <a:solidFill>
            <a:schemeClr val="bg1">
              <a:lumMod val="85000"/>
              <a:alpha val="90000"/>
            </a:schemeClr>
          </a:solidFill>
        </a:ln>
      </dgm:spPr>
      <dgm:t>
        <a:bodyPr/>
        <a:lstStyle/>
        <a:p>
          <a:r>
            <a:rPr lang="de-DE" dirty="0"/>
            <a:t>Mangelnde Kinderbetreuung</a:t>
          </a:r>
        </a:p>
      </dgm:t>
    </dgm:pt>
    <dgm:pt modelId="{C0A3FADE-EB5F-4012-9735-2EDEDED3F2F1}" type="parTrans" cxnId="{5FD16EA1-9B59-49A8-BB30-FCB77E4A1875}">
      <dgm:prSet/>
      <dgm:spPr/>
      <dgm:t>
        <a:bodyPr/>
        <a:lstStyle/>
        <a:p>
          <a:endParaRPr lang="de-DE"/>
        </a:p>
      </dgm:t>
    </dgm:pt>
    <dgm:pt modelId="{6BBA12CD-10A8-488A-B63F-784C3E3BE64D}" type="sibTrans" cxnId="{5FD16EA1-9B59-49A8-BB30-FCB77E4A1875}">
      <dgm:prSet/>
      <dgm:spPr/>
      <dgm:t>
        <a:bodyPr/>
        <a:lstStyle/>
        <a:p>
          <a:endParaRPr lang="de-DE"/>
        </a:p>
      </dgm:t>
    </dgm:pt>
    <dgm:pt modelId="{67080426-71DA-4FD2-8CEF-3905DD4E06A0}">
      <dgm:prSet/>
      <dgm:spPr>
        <a:solidFill>
          <a:schemeClr val="bg1">
            <a:lumMod val="85000"/>
            <a:alpha val="90000"/>
          </a:schemeClr>
        </a:solidFill>
        <a:ln>
          <a:solidFill>
            <a:schemeClr val="bg1">
              <a:lumMod val="85000"/>
              <a:alpha val="90000"/>
            </a:schemeClr>
          </a:solidFill>
        </a:ln>
      </dgm:spPr>
      <dgm:t>
        <a:bodyPr/>
        <a:lstStyle/>
        <a:p>
          <a:r>
            <a:rPr lang="de-DE" dirty="0"/>
            <a:t>Keine stabilen Strukturen und Abläufe</a:t>
          </a:r>
        </a:p>
      </dgm:t>
    </dgm:pt>
    <dgm:pt modelId="{94253B16-AE7B-493B-9D6A-695EF9843239}" type="parTrans" cxnId="{AC87978B-9465-49EB-816B-4B61B413946B}">
      <dgm:prSet/>
      <dgm:spPr/>
      <dgm:t>
        <a:bodyPr/>
        <a:lstStyle/>
        <a:p>
          <a:endParaRPr lang="de-DE"/>
        </a:p>
      </dgm:t>
    </dgm:pt>
    <dgm:pt modelId="{0614C3BD-9E14-4992-806A-D9B3BBC25A40}" type="sibTrans" cxnId="{AC87978B-9465-49EB-816B-4B61B413946B}">
      <dgm:prSet/>
      <dgm:spPr/>
      <dgm:t>
        <a:bodyPr/>
        <a:lstStyle/>
        <a:p>
          <a:endParaRPr lang="de-DE"/>
        </a:p>
      </dgm:t>
    </dgm:pt>
    <dgm:pt modelId="{5546B3F5-9303-404B-A36F-A502B88002BE}">
      <dgm:prSet/>
      <dgm:spPr>
        <a:solidFill>
          <a:schemeClr val="bg1">
            <a:lumMod val="85000"/>
            <a:alpha val="90000"/>
          </a:schemeClr>
        </a:solidFill>
        <a:ln>
          <a:solidFill>
            <a:schemeClr val="bg1">
              <a:lumMod val="85000"/>
              <a:alpha val="90000"/>
            </a:schemeClr>
          </a:solidFill>
        </a:ln>
      </dgm:spPr>
      <dgm:t>
        <a:bodyPr/>
        <a:lstStyle/>
        <a:p>
          <a:r>
            <a:rPr lang="de-DE" dirty="0"/>
            <a:t>Schwierigkeiten mit Behörden und Antragstellung</a:t>
          </a:r>
        </a:p>
      </dgm:t>
    </dgm:pt>
    <dgm:pt modelId="{1A3A894D-2A2D-4BE4-B64D-1F590026969E}" type="parTrans" cxnId="{8CA469D1-35B1-4A8B-BD4C-A78D42FCDDB4}">
      <dgm:prSet/>
      <dgm:spPr/>
      <dgm:t>
        <a:bodyPr/>
        <a:lstStyle/>
        <a:p>
          <a:endParaRPr lang="de-DE"/>
        </a:p>
      </dgm:t>
    </dgm:pt>
    <dgm:pt modelId="{5F31A122-5076-4E01-A274-2AF357C6775D}" type="sibTrans" cxnId="{8CA469D1-35B1-4A8B-BD4C-A78D42FCDDB4}">
      <dgm:prSet/>
      <dgm:spPr/>
      <dgm:t>
        <a:bodyPr/>
        <a:lstStyle/>
        <a:p>
          <a:endParaRPr lang="de-DE"/>
        </a:p>
      </dgm:t>
    </dgm:pt>
    <dgm:pt modelId="{662078E9-98EC-496C-98E8-3945F4B40E83}">
      <dgm:prSet/>
      <dgm:spPr>
        <a:solidFill>
          <a:schemeClr val="bg1">
            <a:lumMod val="85000"/>
            <a:alpha val="90000"/>
          </a:schemeClr>
        </a:solidFill>
        <a:ln>
          <a:solidFill>
            <a:schemeClr val="bg1">
              <a:lumMod val="85000"/>
              <a:alpha val="90000"/>
            </a:schemeClr>
          </a:solidFill>
        </a:ln>
      </dgm:spPr>
      <dgm:t>
        <a:bodyPr/>
        <a:lstStyle/>
        <a:p>
          <a:r>
            <a:rPr lang="de-DE" dirty="0"/>
            <a:t>Einschränkungen bei Wiedereingliederung in Beruf oder Ausbildung</a:t>
          </a:r>
        </a:p>
      </dgm:t>
    </dgm:pt>
    <dgm:pt modelId="{3E34D47A-8197-47EC-9001-90ADE4BF6F22}" type="parTrans" cxnId="{9BAEB297-FED2-43A6-9D7C-1B72881B8A39}">
      <dgm:prSet/>
      <dgm:spPr/>
      <dgm:t>
        <a:bodyPr/>
        <a:lstStyle/>
        <a:p>
          <a:endParaRPr lang="de-DE"/>
        </a:p>
      </dgm:t>
    </dgm:pt>
    <dgm:pt modelId="{21CD684E-4220-4D32-A22B-E81EE6A402C8}" type="sibTrans" cxnId="{9BAEB297-FED2-43A6-9D7C-1B72881B8A39}">
      <dgm:prSet/>
      <dgm:spPr/>
      <dgm:t>
        <a:bodyPr/>
        <a:lstStyle/>
        <a:p>
          <a:endParaRPr lang="de-DE"/>
        </a:p>
      </dgm:t>
    </dgm:pt>
    <dgm:pt modelId="{C3480F63-2039-49F9-A2C6-6F433EC6336B}" type="pres">
      <dgm:prSet presAssocID="{938F4703-EB12-4F0D-BA22-6F8174D15B88}" presName="list" presStyleCnt="0">
        <dgm:presLayoutVars>
          <dgm:dir/>
          <dgm:animLvl val="lvl"/>
        </dgm:presLayoutVars>
      </dgm:prSet>
      <dgm:spPr/>
      <dgm:t>
        <a:bodyPr/>
        <a:lstStyle/>
        <a:p>
          <a:endParaRPr lang="de-DE"/>
        </a:p>
      </dgm:t>
    </dgm:pt>
    <dgm:pt modelId="{C3CC4B27-B4F3-4D6A-88FA-2B65D7D1F56C}" type="pres">
      <dgm:prSet presAssocID="{C0F855F9-6B9D-4C15-9207-81D28E6F5F06}" presName="posSpace" presStyleCnt="0"/>
      <dgm:spPr/>
    </dgm:pt>
    <dgm:pt modelId="{87063146-C91A-4A91-993A-88FB818DDC64}" type="pres">
      <dgm:prSet presAssocID="{C0F855F9-6B9D-4C15-9207-81D28E6F5F06}" presName="vertFlow" presStyleCnt="0"/>
      <dgm:spPr/>
    </dgm:pt>
    <dgm:pt modelId="{644F867B-7DDE-410A-BE12-D251F13AC163}" type="pres">
      <dgm:prSet presAssocID="{C0F855F9-6B9D-4C15-9207-81D28E6F5F06}" presName="topSpace" presStyleCnt="0"/>
      <dgm:spPr/>
    </dgm:pt>
    <dgm:pt modelId="{732E3795-0AE3-4F9F-B754-3FD55D7B5A05}" type="pres">
      <dgm:prSet presAssocID="{C0F855F9-6B9D-4C15-9207-81D28E6F5F06}" presName="firstComp" presStyleCnt="0"/>
      <dgm:spPr/>
    </dgm:pt>
    <dgm:pt modelId="{38BEA447-CAC8-47E8-8A22-5BA5566E9C4E}" type="pres">
      <dgm:prSet presAssocID="{C0F855F9-6B9D-4C15-9207-81D28E6F5F06}" presName="firstChild" presStyleLbl="bgAccFollowNode1" presStyleIdx="0" presStyleCnt="10"/>
      <dgm:spPr/>
      <dgm:t>
        <a:bodyPr/>
        <a:lstStyle/>
        <a:p>
          <a:endParaRPr lang="de-DE"/>
        </a:p>
      </dgm:t>
    </dgm:pt>
    <dgm:pt modelId="{8193967D-AE2C-44F6-8EDE-45DA8710298B}" type="pres">
      <dgm:prSet presAssocID="{C0F855F9-6B9D-4C15-9207-81D28E6F5F06}" presName="firstChildTx" presStyleLbl="bgAccFollowNode1" presStyleIdx="0" presStyleCnt="10">
        <dgm:presLayoutVars>
          <dgm:bulletEnabled val="1"/>
        </dgm:presLayoutVars>
      </dgm:prSet>
      <dgm:spPr/>
      <dgm:t>
        <a:bodyPr/>
        <a:lstStyle/>
        <a:p>
          <a:endParaRPr lang="de-DE"/>
        </a:p>
      </dgm:t>
    </dgm:pt>
    <dgm:pt modelId="{CBD70531-58B3-405A-A270-3DDD3E6E7915}" type="pres">
      <dgm:prSet presAssocID="{CFBFB92B-8167-4629-ADD3-A016BE28E807}" presName="comp" presStyleCnt="0"/>
      <dgm:spPr/>
    </dgm:pt>
    <dgm:pt modelId="{57BE7A26-5A0A-4FC7-BA1A-73A7B3EF4759}" type="pres">
      <dgm:prSet presAssocID="{CFBFB92B-8167-4629-ADD3-A016BE28E807}" presName="child" presStyleLbl="bgAccFollowNode1" presStyleIdx="1" presStyleCnt="10"/>
      <dgm:spPr/>
      <dgm:t>
        <a:bodyPr/>
        <a:lstStyle/>
        <a:p>
          <a:endParaRPr lang="de-DE"/>
        </a:p>
      </dgm:t>
    </dgm:pt>
    <dgm:pt modelId="{BE425679-B567-4218-9468-45702E92E628}" type="pres">
      <dgm:prSet presAssocID="{CFBFB92B-8167-4629-ADD3-A016BE28E807}" presName="childTx" presStyleLbl="bgAccFollowNode1" presStyleIdx="1" presStyleCnt="10">
        <dgm:presLayoutVars>
          <dgm:bulletEnabled val="1"/>
        </dgm:presLayoutVars>
      </dgm:prSet>
      <dgm:spPr/>
      <dgm:t>
        <a:bodyPr/>
        <a:lstStyle/>
        <a:p>
          <a:endParaRPr lang="de-DE"/>
        </a:p>
      </dgm:t>
    </dgm:pt>
    <dgm:pt modelId="{F1AD099F-C456-4F24-A9A0-22B156EC4E3B}" type="pres">
      <dgm:prSet presAssocID="{6DCE8F75-CC47-4611-9416-1F2E76B8B537}" presName="comp" presStyleCnt="0"/>
      <dgm:spPr/>
    </dgm:pt>
    <dgm:pt modelId="{766A1881-B51F-4E64-9584-CC635B04033B}" type="pres">
      <dgm:prSet presAssocID="{6DCE8F75-CC47-4611-9416-1F2E76B8B537}" presName="child" presStyleLbl="bgAccFollowNode1" presStyleIdx="2" presStyleCnt="10"/>
      <dgm:spPr/>
      <dgm:t>
        <a:bodyPr/>
        <a:lstStyle/>
        <a:p>
          <a:endParaRPr lang="de-DE"/>
        </a:p>
      </dgm:t>
    </dgm:pt>
    <dgm:pt modelId="{0E1022B7-2B2C-4243-B50E-BF5D8806A94A}" type="pres">
      <dgm:prSet presAssocID="{6DCE8F75-CC47-4611-9416-1F2E76B8B537}" presName="childTx" presStyleLbl="bgAccFollowNode1" presStyleIdx="2" presStyleCnt="10">
        <dgm:presLayoutVars>
          <dgm:bulletEnabled val="1"/>
        </dgm:presLayoutVars>
      </dgm:prSet>
      <dgm:spPr/>
      <dgm:t>
        <a:bodyPr/>
        <a:lstStyle/>
        <a:p>
          <a:endParaRPr lang="de-DE"/>
        </a:p>
      </dgm:t>
    </dgm:pt>
    <dgm:pt modelId="{3F2EC9A7-81C0-4F47-BA5B-BCB0C0C6F40A}" type="pres">
      <dgm:prSet presAssocID="{C0F855F9-6B9D-4C15-9207-81D28E6F5F06}" presName="negSpace" presStyleCnt="0"/>
      <dgm:spPr/>
    </dgm:pt>
    <dgm:pt modelId="{E20E3833-DF2B-42E9-87E5-C83F290A97DD}" type="pres">
      <dgm:prSet presAssocID="{C0F855F9-6B9D-4C15-9207-81D28E6F5F06}" presName="circle" presStyleLbl="node1" presStyleIdx="0" presStyleCnt="4"/>
      <dgm:spPr/>
      <dgm:t>
        <a:bodyPr/>
        <a:lstStyle/>
        <a:p>
          <a:endParaRPr lang="de-DE"/>
        </a:p>
      </dgm:t>
    </dgm:pt>
    <dgm:pt modelId="{F2C0E31C-AB90-4E66-9803-975F4091DB3A}" type="pres">
      <dgm:prSet presAssocID="{0513E79F-B1AE-4ED7-964E-FFB1EA2637DF}" presName="transSpace" presStyleCnt="0"/>
      <dgm:spPr/>
    </dgm:pt>
    <dgm:pt modelId="{3263A1C4-B0E5-4742-9403-3D8525C015B6}" type="pres">
      <dgm:prSet presAssocID="{DEBF04CA-9199-4678-BB6F-866FAEC1D245}" presName="posSpace" presStyleCnt="0"/>
      <dgm:spPr/>
    </dgm:pt>
    <dgm:pt modelId="{727725C4-5B54-477D-B564-ACF412E496E9}" type="pres">
      <dgm:prSet presAssocID="{DEBF04CA-9199-4678-BB6F-866FAEC1D245}" presName="vertFlow" presStyleCnt="0"/>
      <dgm:spPr/>
    </dgm:pt>
    <dgm:pt modelId="{4CFE81FA-9D0E-41BC-A754-FB03631A790B}" type="pres">
      <dgm:prSet presAssocID="{DEBF04CA-9199-4678-BB6F-866FAEC1D245}" presName="topSpace" presStyleCnt="0"/>
      <dgm:spPr/>
    </dgm:pt>
    <dgm:pt modelId="{C27E60C6-DB76-45F3-B9AF-205E9299074F}" type="pres">
      <dgm:prSet presAssocID="{DEBF04CA-9199-4678-BB6F-866FAEC1D245}" presName="firstComp" presStyleCnt="0"/>
      <dgm:spPr/>
    </dgm:pt>
    <dgm:pt modelId="{FCEF7F79-CF6F-430E-BC29-5F95D038A968}" type="pres">
      <dgm:prSet presAssocID="{DEBF04CA-9199-4678-BB6F-866FAEC1D245}" presName="firstChild" presStyleLbl="bgAccFollowNode1" presStyleIdx="3" presStyleCnt="10"/>
      <dgm:spPr/>
      <dgm:t>
        <a:bodyPr/>
        <a:lstStyle/>
        <a:p>
          <a:endParaRPr lang="de-DE"/>
        </a:p>
      </dgm:t>
    </dgm:pt>
    <dgm:pt modelId="{9B3E52C4-B076-43A3-B4F0-F7316699EAC2}" type="pres">
      <dgm:prSet presAssocID="{DEBF04CA-9199-4678-BB6F-866FAEC1D245}" presName="firstChildTx" presStyleLbl="bgAccFollowNode1" presStyleIdx="3" presStyleCnt="10">
        <dgm:presLayoutVars>
          <dgm:bulletEnabled val="1"/>
        </dgm:presLayoutVars>
      </dgm:prSet>
      <dgm:spPr/>
      <dgm:t>
        <a:bodyPr/>
        <a:lstStyle/>
        <a:p>
          <a:endParaRPr lang="de-DE"/>
        </a:p>
      </dgm:t>
    </dgm:pt>
    <dgm:pt modelId="{CD6D44D5-2AD0-4F38-916D-79A98C7411BC}" type="pres">
      <dgm:prSet presAssocID="{4DDDC308-0028-43F3-82D1-1AD8B74EE4D1}" presName="comp" presStyleCnt="0"/>
      <dgm:spPr/>
    </dgm:pt>
    <dgm:pt modelId="{9483AEE4-6635-4BAB-9F00-D1695B636FDE}" type="pres">
      <dgm:prSet presAssocID="{4DDDC308-0028-43F3-82D1-1AD8B74EE4D1}" presName="child" presStyleLbl="bgAccFollowNode1" presStyleIdx="4" presStyleCnt="10"/>
      <dgm:spPr/>
      <dgm:t>
        <a:bodyPr/>
        <a:lstStyle/>
        <a:p>
          <a:endParaRPr lang="de-DE"/>
        </a:p>
      </dgm:t>
    </dgm:pt>
    <dgm:pt modelId="{21F41C93-E58F-4A1B-9804-42958FCCAA82}" type="pres">
      <dgm:prSet presAssocID="{4DDDC308-0028-43F3-82D1-1AD8B74EE4D1}" presName="childTx" presStyleLbl="bgAccFollowNode1" presStyleIdx="4" presStyleCnt="10">
        <dgm:presLayoutVars>
          <dgm:bulletEnabled val="1"/>
        </dgm:presLayoutVars>
      </dgm:prSet>
      <dgm:spPr/>
      <dgm:t>
        <a:bodyPr/>
        <a:lstStyle/>
        <a:p>
          <a:endParaRPr lang="de-DE"/>
        </a:p>
      </dgm:t>
    </dgm:pt>
    <dgm:pt modelId="{86C6961F-F333-43E3-BC0E-DD38D318CF84}" type="pres">
      <dgm:prSet presAssocID="{DEBF04CA-9199-4678-BB6F-866FAEC1D245}" presName="negSpace" presStyleCnt="0"/>
      <dgm:spPr/>
    </dgm:pt>
    <dgm:pt modelId="{309CF5F5-955E-4103-9B98-0F4A79EFB748}" type="pres">
      <dgm:prSet presAssocID="{DEBF04CA-9199-4678-BB6F-866FAEC1D245}" presName="circle" presStyleLbl="node1" presStyleIdx="1" presStyleCnt="4"/>
      <dgm:spPr/>
      <dgm:t>
        <a:bodyPr/>
        <a:lstStyle/>
        <a:p>
          <a:endParaRPr lang="de-DE"/>
        </a:p>
      </dgm:t>
    </dgm:pt>
    <dgm:pt modelId="{3B81E1D8-6DF6-4FFA-B113-745C172F8BD7}" type="pres">
      <dgm:prSet presAssocID="{67DAC1F2-BD96-4FEB-A09F-D22A40E64646}" presName="transSpace" presStyleCnt="0"/>
      <dgm:spPr/>
    </dgm:pt>
    <dgm:pt modelId="{1BBC8DE2-8C16-4BD3-BB23-08C6EE4BE139}" type="pres">
      <dgm:prSet presAssocID="{8AF08A12-31CA-4357-B83B-EAD30AF591E6}" presName="posSpace" presStyleCnt="0"/>
      <dgm:spPr/>
    </dgm:pt>
    <dgm:pt modelId="{5B7447F0-B828-40C0-B9DB-EC0F436C620E}" type="pres">
      <dgm:prSet presAssocID="{8AF08A12-31CA-4357-B83B-EAD30AF591E6}" presName="vertFlow" presStyleCnt="0"/>
      <dgm:spPr/>
    </dgm:pt>
    <dgm:pt modelId="{CAA1C79D-222D-4C06-BAC1-73CD9FDAAF10}" type="pres">
      <dgm:prSet presAssocID="{8AF08A12-31CA-4357-B83B-EAD30AF591E6}" presName="topSpace" presStyleCnt="0"/>
      <dgm:spPr/>
    </dgm:pt>
    <dgm:pt modelId="{16B90F79-E4E6-4A04-8983-BE3948AB45DF}" type="pres">
      <dgm:prSet presAssocID="{8AF08A12-31CA-4357-B83B-EAD30AF591E6}" presName="firstComp" presStyleCnt="0"/>
      <dgm:spPr/>
    </dgm:pt>
    <dgm:pt modelId="{0B0A09C0-E516-409F-8F42-9F65B9568A0B}" type="pres">
      <dgm:prSet presAssocID="{8AF08A12-31CA-4357-B83B-EAD30AF591E6}" presName="firstChild" presStyleLbl="bgAccFollowNode1" presStyleIdx="5" presStyleCnt="10"/>
      <dgm:spPr/>
      <dgm:t>
        <a:bodyPr/>
        <a:lstStyle/>
        <a:p>
          <a:endParaRPr lang="de-DE"/>
        </a:p>
      </dgm:t>
    </dgm:pt>
    <dgm:pt modelId="{453887FD-050B-41A1-B4B7-CA5676AED3CA}" type="pres">
      <dgm:prSet presAssocID="{8AF08A12-31CA-4357-B83B-EAD30AF591E6}" presName="firstChildTx" presStyleLbl="bgAccFollowNode1" presStyleIdx="5" presStyleCnt="10">
        <dgm:presLayoutVars>
          <dgm:bulletEnabled val="1"/>
        </dgm:presLayoutVars>
      </dgm:prSet>
      <dgm:spPr/>
      <dgm:t>
        <a:bodyPr/>
        <a:lstStyle/>
        <a:p>
          <a:endParaRPr lang="de-DE"/>
        </a:p>
      </dgm:t>
    </dgm:pt>
    <dgm:pt modelId="{5F07EC4E-E5C1-4FF9-A707-28F334807327}" type="pres">
      <dgm:prSet presAssocID="{AC2B647B-38F2-4396-B15C-7E1AB72A5048}" presName="comp" presStyleCnt="0"/>
      <dgm:spPr/>
    </dgm:pt>
    <dgm:pt modelId="{9D9CE39E-1390-454C-9B40-D4199D86AB38}" type="pres">
      <dgm:prSet presAssocID="{AC2B647B-38F2-4396-B15C-7E1AB72A5048}" presName="child" presStyleLbl="bgAccFollowNode1" presStyleIdx="6" presStyleCnt="10"/>
      <dgm:spPr/>
      <dgm:t>
        <a:bodyPr/>
        <a:lstStyle/>
        <a:p>
          <a:endParaRPr lang="de-DE"/>
        </a:p>
      </dgm:t>
    </dgm:pt>
    <dgm:pt modelId="{1FD94D4C-69B2-4A7C-B34D-6EBB9F02D40C}" type="pres">
      <dgm:prSet presAssocID="{AC2B647B-38F2-4396-B15C-7E1AB72A5048}" presName="childTx" presStyleLbl="bgAccFollowNode1" presStyleIdx="6" presStyleCnt="10">
        <dgm:presLayoutVars>
          <dgm:bulletEnabled val="1"/>
        </dgm:presLayoutVars>
      </dgm:prSet>
      <dgm:spPr/>
      <dgm:t>
        <a:bodyPr/>
        <a:lstStyle/>
        <a:p>
          <a:endParaRPr lang="de-DE"/>
        </a:p>
      </dgm:t>
    </dgm:pt>
    <dgm:pt modelId="{239B24C1-C665-4E38-B591-97577594F7FA}" type="pres">
      <dgm:prSet presAssocID="{67080426-71DA-4FD2-8CEF-3905DD4E06A0}" presName="comp" presStyleCnt="0"/>
      <dgm:spPr/>
    </dgm:pt>
    <dgm:pt modelId="{D71929CF-627E-46C5-B15A-00A5A9E46129}" type="pres">
      <dgm:prSet presAssocID="{67080426-71DA-4FD2-8CEF-3905DD4E06A0}" presName="child" presStyleLbl="bgAccFollowNode1" presStyleIdx="7" presStyleCnt="10"/>
      <dgm:spPr/>
      <dgm:t>
        <a:bodyPr/>
        <a:lstStyle/>
        <a:p>
          <a:endParaRPr lang="de-DE"/>
        </a:p>
      </dgm:t>
    </dgm:pt>
    <dgm:pt modelId="{B7F3136F-5F36-4175-93A3-0B3443B29847}" type="pres">
      <dgm:prSet presAssocID="{67080426-71DA-4FD2-8CEF-3905DD4E06A0}" presName="childTx" presStyleLbl="bgAccFollowNode1" presStyleIdx="7" presStyleCnt="10">
        <dgm:presLayoutVars>
          <dgm:bulletEnabled val="1"/>
        </dgm:presLayoutVars>
      </dgm:prSet>
      <dgm:spPr/>
      <dgm:t>
        <a:bodyPr/>
        <a:lstStyle/>
        <a:p>
          <a:endParaRPr lang="de-DE"/>
        </a:p>
      </dgm:t>
    </dgm:pt>
    <dgm:pt modelId="{C15D03E5-E3B6-4B1B-BC9E-5205C8A478EC}" type="pres">
      <dgm:prSet presAssocID="{8AF08A12-31CA-4357-B83B-EAD30AF591E6}" presName="negSpace" presStyleCnt="0"/>
      <dgm:spPr/>
    </dgm:pt>
    <dgm:pt modelId="{B744ABAF-B181-49F1-B403-492FC5FB595C}" type="pres">
      <dgm:prSet presAssocID="{8AF08A12-31CA-4357-B83B-EAD30AF591E6}" presName="circle" presStyleLbl="node1" presStyleIdx="2" presStyleCnt="4"/>
      <dgm:spPr/>
      <dgm:t>
        <a:bodyPr/>
        <a:lstStyle/>
        <a:p>
          <a:endParaRPr lang="de-DE"/>
        </a:p>
      </dgm:t>
    </dgm:pt>
    <dgm:pt modelId="{7371E1A8-4377-4EEA-A5D4-FFED6CF446EA}" type="pres">
      <dgm:prSet presAssocID="{755CDEED-9D74-4486-A0B4-ECF57D8DB017}" presName="transSpace" presStyleCnt="0"/>
      <dgm:spPr/>
    </dgm:pt>
    <dgm:pt modelId="{D423FD4E-6C2E-44FB-A596-CE6C7A0B9A13}" type="pres">
      <dgm:prSet presAssocID="{1F60E067-2F66-4500-8C55-1C8974809489}" presName="posSpace" presStyleCnt="0"/>
      <dgm:spPr/>
    </dgm:pt>
    <dgm:pt modelId="{93B7250B-B33F-47C0-9610-E094D11B6826}" type="pres">
      <dgm:prSet presAssocID="{1F60E067-2F66-4500-8C55-1C8974809489}" presName="vertFlow" presStyleCnt="0"/>
      <dgm:spPr/>
    </dgm:pt>
    <dgm:pt modelId="{651F22F6-2F5B-466A-BF11-7A3A9B9D81E6}" type="pres">
      <dgm:prSet presAssocID="{1F60E067-2F66-4500-8C55-1C8974809489}" presName="topSpace" presStyleCnt="0"/>
      <dgm:spPr/>
    </dgm:pt>
    <dgm:pt modelId="{175EBD1A-253E-4611-A10D-C7128C90F2E7}" type="pres">
      <dgm:prSet presAssocID="{1F60E067-2F66-4500-8C55-1C8974809489}" presName="firstComp" presStyleCnt="0"/>
      <dgm:spPr/>
    </dgm:pt>
    <dgm:pt modelId="{C926FFA0-0FAC-4670-9EB5-1EF297F541D1}" type="pres">
      <dgm:prSet presAssocID="{1F60E067-2F66-4500-8C55-1C8974809489}" presName="firstChild" presStyleLbl="bgAccFollowNode1" presStyleIdx="8" presStyleCnt="10"/>
      <dgm:spPr/>
      <dgm:t>
        <a:bodyPr/>
        <a:lstStyle/>
        <a:p>
          <a:endParaRPr lang="de-DE"/>
        </a:p>
      </dgm:t>
    </dgm:pt>
    <dgm:pt modelId="{F49683B0-ECD8-4974-B965-4B1DD7B14051}" type="pres">
      <dgm:prSet presAssocID="{1F60E067-2F66-4500-8C55-1C8974809489}" presName="firstChildTx" presStyleLbl="bgAccFollowNode1" presStyleIdx="8" presStyleCnt="10">
        <dgm:presLayoutVars>
          <dgm:bulletEnabled val="1"/>
        </dgm:presLayoutVars>
      </dgm:prSet>
      <dgm:spPr/>
      <dgm:t>
        <a:bodyPr/>
        <a:lstStyle/>
        <a:p>
          <a:endParaRPr lang="de-DE"/>
        </a:p>
      </dgm:t>
    </dgm:pt>
    <dgm:pt modelId="{5E08A650-BA33-4CE9-A89F-CAEC0672CA13}" type="pres">
      <dgm:prSet presAssocID="{662078E9-98EC-496C-98E8-3945F4B40E83}" presName="comp" presStyleCnt="0"/>
      <dgm:spPr/>
    </dgm:pt>
    <dgm:pt modelId="{583ECCBA-29CD-4EBC-AE24-02D03A2F3ECD}" type="pres">
      <dgm:prSet presAssocID="{662078E9-98EC-496C-98E8-3945F4B40E83}" presName="child" presStyleLbl="bgAccFollowNode1" presStyleIdx="9" presStyleCnt="10"/>
      <dgm:spPr/>
      <dgm:t>
        <a:bodyPr/>
        <a:lstStyle/>
        <a:p>
          <a:endParaRPr lang="de-DE"/>
        </a:p>
      </dgm:t>
    </dgm:pt>
    <dgm:pt modelId="{E65313C4-4A67-4D08-BEB4-E23CBCC0877A}" type="pres">
      <dgm:prSet presAssocID="{662078E9-98EC-496C-98E8-3945F4B40E83}" presName="childTx" presStyleLbl="bgAccFollowNode1" presStyleIdx="9" presStyleCnt="10">
        <dgm:presLayoutVars>
          <dgm:bulletEnabled val="1"/>
        </dgm:presLayoutVars>
      </dgm:prSet>
      <dgm:spPr/>
      <dgm:t>
        <a:bodyPr/>
        <a:lstStyle/>
        <a:p>
          <a:endParaRPr lang="de-DE"/>
        </a:p>
      </dgm:t>
    </dgm:pt>
    <dgm:pt modelId="{276A1DA1-DB78-4B15-AD7A-D0A521D500C3}" type="pres">
      <dgm:prSet presAssocID="{1F60E067-2F66-4500-8C55-1C8974809489}" presName="negSpace" presStyleCnt="0"/>
      <dgm:spPr/>
    </dgm:pt>
    <dgm:pt modelId="{481EB619-6B0A-4EE5-BEC4-A75C76B66FF8}" type="pres">
      <dgm:prSet presAssocID="{1F60E067-2F66-4500-8C55-1C8974809489}" presName="circle" presStyleLbl="node1" presStyleIdx="3" presStyleCnt="4"/>
      <dgm:spPr/>
      <dgm:t>
        <a:bodyPr/>
        <a:lstStyle/>
        <a:p>
          <a:endParaRPr lang="de-DE"/>
        </a:p>
      </dgm:t>
    </dgm:pt>
  </dgm:ptLst>
  <dgm:cxnLst>
    <dgm:cxn modelId="{C2B93B16-3AFE-45D9-A55E-FD580F1AADD5}" type="presOf" srcId="{8AF08A12-31CA-4357-B83B-EAD30AF591E6}" destId="{B744ABAF-B181-49F1-B403-492FC5FB595C}" srcOrd="0" destOrd="0" presId="urn:microsoft.com/office/officeart/2005/8/layout/hList9"/>
    <dgm:cxn modelId="{7857A119-F221-474E-991D-A2592D510673}" type="presOf" srcId="{6DCE8F75-CC47-4611-9416-1F2E76B8B537}" destId="{766A1881-B51F-4E64-9584-CC635B04033B}" srcOrd="0" destOrd="0" presId="urn:microsoft.com/office/officeart/2005/8/layout/hList9"/>
    <dgm:cxn modelId="{5D419D47-FE44-4CDD-9A40-B964AEE61F58}" type="presOf" srcId="{526781E2-1C70-48EC-A8AC-242A03831136}" destId="{38BEA447-CAC8-47E8-8A22-5BA5566E9C4E}" srcOrd="0" destOrd="0" presId="urn:microsoft.com/office/officeart/2005/8/layout/hList9"/>
    <dgm:cxn modelId="{D28B3B0D-949C-4EC5-9A09-3E56E6B2B6F2}" srcId="{8AF08A12-31CA-4357-B83B-EAD30AF591E6}" destId="{CDB9600A-0493-4905-A95A-0CA4F3F2694A}" srcOrd="0" destOrd="0" parTransId="{F0B69CBF-E163-4A64-B291-D42D97E6E9BE}" sibTransId="{2C58443D-7C32-425F-A650-F3C481B744DA}"/>
    <dgm:cxn modelId="{9B93F346-FFFA-463A-9C81-80CE95749719}" type="presOf" srcId="{CDB9600A-0493-4905-A95A-0CA4F3F2694A}" destId="{453887FD-050B-41A1-B4B7-CA5676AED3CA}" srcOrd="1" destOrd="0" presId="urn:microsoft.com/office/officeart/2005/8/layout/hList9"/>
    <dgm:cxn modelId="{DC6D78B4-2250-4060-88F6-AB433E0144F8}" type="presOf" srcId="{67080426-71DA-4FD2-8CEF-3905DD4E06A0}" destId="{B7F3136F-5F36-4175-93A3-0B3443B29847}" srcOrd="1" destOrd="0" presId="urn:microsoft.com/office/officeart/2005/8/layout/hList9"/>
    <dgm:cxn modelId="{48BB5816-3C79-4401-BA93-3E94E0926F9D}" type="presOf" srcId="{AC2B647B-38F2-4396-B15C-7E1AB72A5048}" destId="{1FD94D4C-69B2-4A7C-B34D-6EBB9F02D40C}" srcOrd="1" destOrd="0" presId="urn:microsoft.com/office/officeart/2005/8/layout/hList9"/>
    <dgm:cxn modelId="{936D4A53-A9AD-4234-934D-0EA8378B958F}" type="presOf" srcId="{662078E9-98EC-496C-98E8-3945F4B40E83}" destId="{E65313C4-4A67-4D08-BEB4-E23CBCC0877A}" srcOrd="1" destOrd="0" presId="urn:microsoft.com/office/officeart/2005/8/layout/hList9"/>
    <dgm:cxn modelId="{A2805FE5-427A-4A14-80A1-4C3CAA3D23A0}" type="presOf" srcId="{CFBFB92B-8167-4629-ADD3-A016BE28E807}" destId="{BE425679-B567-4218-9468-45702E92E628}" srcOrd="1" destOrd="0" presId="urn:microsoft.com/office/officeart/2005/8/layout/hList9"/>
    <dgm:cxn modelId="{0990C4B3-8DDD-4EA0-A120-603BFA5A8755}" srcId="{938F4703-EB12-4F0D-BA22-6F8174D15B88}" destId="{DEBF04CA-9199-4678-BB6F-866FAEC1D245}" srcOrd="1" destOrd="0" parTransId="{D443712A-9BF5-4F3B-98C4-12EBFE34C580}" sibTransId="{67DAC1F2-BD96-4FEB-A09F-D22A40E64646}"/>
    <dgm:cxn modelId="{5FD16EA1-9B59-49A8-BB30-FCB77E4A1875}" srcId="{8AF08A12-31CA-4357-B83B-EAD30AF591E6}" destId="{AC2B647B-38F2-4396-B15C-7E1AB72A5048}" srcOrd="1" destOrd="0" parTransId="{C0A3FADE-EB5F-4012-9735-2EDEDED3F2F1}" sibTransId="{6BBA12CD-10A8-488A-B63F-784C3E3BE64D}"/>
    <dgm:cxn modelId="{A7F5C306-614A-4FDE-8F8F-B7C3C7157112}" srcId="{C0F855F9-6B9D-4C15-9207-81D28E6F5F06}" destId="{6DCE8F75-CC47-4611-9416-1F2E76B8B537}" srcOrd="2" destOrd="0" parTransId="{F632A6A0-1BD6-45EF-890A-5BFE3FFC8B72}" sibTransId="{5793A0FE-57CE-43FD-9C91-116F200D332D}"/>
    <dgm:cxn modelId="{BD6934EA-7094-479A-84EE-5171AF4BE516}" type="presOf" srcId="{4DDDC308-0028-43F3-82D1-1AD8B74EE4D1}" destId="{9483AEE4-6635-4BAB-9F00-D1695B636FDE}" srcOrd="0" destOrd="0" presId="urn:microsoft.com/office/officeart/2005/8/layout/hList9"/>
    <dgm:cxn modelId="{F133BB72-53E0-45CC-B46B-5E99F1485D22}" srcId="{C0F855F9-6B9D-4C15-9207-81D28E6F5F06}" destId="{CFBFB92B-8167-4629-ADD3-A016BE28E807}" srcOrd="1" destOrd="0" parTransId="{E723E2A6-0043-4F19-BEEA-5703B0DFC641}" sibTransId="{4D350938-36F4-47A7-9EEC-D70AFE8498F6}"/>
    <dgm:cxn modelId="{72D1BE25-3203-4BE5-9793-B9E6571A9BFE}" type="presOf" srcId="{DEBF04CA-9199-4678-BB6F-866FAEC1D245}" destId="{309CF5F5-955E-4103-9B98-0F4A79EFB748}" srcOrd="0" destOrd="0" presId="urn:microsoft.com/office/officeart/2005/8/layout/hList9"/>
    <dgm:cxn modelId="{37E74318-6FBD-4F05-9953-BDCA62443E61}" srcId="{C0F855F9-6B9D-4C15-9207-81D28E6F5F06}" destId="{526781E2-1C70-48EC-A8AC-242A03831136}" srcOrd="0" destOrd="0" parTransId="{B09AC8A3-E0B4-4C2C-B939-A027E283BF69}" sibTransId="{EA4F0F58-F86A-4027-B024-3BC274049C0F}"/>
    <dgm:cxn modelId="{E439B77A-ADE1-474E-BFDD-40DEC976B688}" type="presOf" srcId="{CFBFB92B-8167-4629-ADD3-A016BE28E807}" destId="{57BE7A26-5A0A-4FC7-BA1A-73A7B3EF4759}" srcOrd="0" destOrd="0" presId="urn:microsoft.com/office/officeart/2005/8/layout/hList9"/>
    <dgm:cxn modelId="{8CA469D1-35B1-4A8B-BD4C-A78D42FCDDB4}" srcId="{1F60E067-2F66-4500-8C55-1C8974809489}" destId="{5546B3F5-9303-404B-A36F-A502B88002BE}" srcOrd="0" destOrd="0" parTransId="{1A3A894D-2A2D-4BE4-B64D-1F590026969E}" sibTransId="{5F31A122-5076-4E01-A274-2AF357C6775D}"/>
    <dgm:cxn modelId="{6F844B81-E4C7-458B-8E8E-E37B1C53B9E8}" type="presOf" srcId="{526781E2-1C70-48EC-A8AC-242A03831136}" destId="{8193967D-AE2C-44F6-8EDE-45DA8710298B}" srcOrd="1" destOrd="0" presId="urn:microsoft.com/office/officeart/2005/8/layout/hList9"/>
    <dgm:cxn modelId="{D7978D21-F93B-4246-86EE-D2608AE7661B}" type="presOf" srcId="{C0F855F9-6B9D-4C15-9207-81D28E6F5F06}" destId="{E20E3833-DF2B-42E9-87E5-C83F290A97DD}" srcOrd="0" destOrd="0" presId="urn:microsoft.com/office/officeart/2005/8/layout/hList9"/>
    <dgm:cxn modelId="{FEF10F03-36ED-4D51-B6CB-62207E5C5DC8}" type="presOf" srcId="{AC2B647B-38F2-4396-B15C-7E1AB72A5048}" destId="{9D9CE39E-1390-454C-9B40-D4199D86AB38}" srcOrd="0" destOrd="0" presId="urn:microsoft.com/office/officeart/2005/8/layout/hList9"/>
    <dgm:cxn modelId="{32D1BD7F-03AB-4CCB-9574-CC4EE89A3BC1}" srcId="{938F4703-EB12-4F0D-BA22-6F8174D15B88}" destId="{C0F855F9-6B9D-4C15-9207-81D28E6F5F06}" srcOrd="0" destOrd="0" parTransId="{D6B00715-F315-4632-A26F-CF9C363172E3}" sibTransId="{0513E79F-B1AE-4ED7-964E-FFB1EA2637DF}"/>
    <dgm:cxn modelId="{52E01187-0E87-4CCA-8D95-E61A0CDE57D6}" type="presOf" srcId="{6DCE8F75-CC47-4611-9416-1F2E76B8B537}" destId="{0E1022B7-2B2C-4243-B50E-BF5D8806A94A}" srcOrd="1" destOrd="0" presId="urn:microsoft.com/office/officeart/2005/8/layout/hList9"/>
    <dgm:cxn modelId="{6F149E7B-8A50-4632-9097-58E4B8313213}" srcId="{938F4703-EB12-4F0D-BA22-6F8174D15B88}" destId="{1F60E067-2F66-4500-8C55-1C8974809489}" srcOrd="3" destOrd="0" parTransId="{B5FDA491-0211-47B2-B824-A45FE2136151}" sibTransId="{A5D2F630-1053-480B-B4F2-2EFFF8F63BC0}"/>
    <dgm:cxn modelId="{C1B08F3A-440F-442D-8A7F-A25B09173F40}" type="presOf" srcId="{5546B3F5-9303-404B-A36F-A502B88002BE}" destId="{F49683B0-ECD8-4974-B965-4B1DD7B14051}" srcOrd="1" destOrd="0" presId="urn:microsoft.com/office/officeart/2005/8/layout/hList9"/>
    <dgm:cxn modelId="{9BAEB297-FED2-43A6-9D7C-1B72881B8A39}" srcId="{1F60E067-2F66-4500-8C55-1C8974809489}" destId="{662078E9-98EC-496C-98E8-3945F4B40E83}" srcOrd="1" destOrd="0" parTransId="{3E34D47A-8197-47EC-9001-90ADE4BF6F22}" sibTransId="{21CD684E-4220-4D32-A22B-E81EE6A402C8}"/>
    <dgm:cxn modelId="{63564B4B-CBCF-4EF8-B96E-B81974917E94}" type="presOf" srcId="{1F60E067-2F66-4500-8C55-1C8974809489}" destId="{481EB619-6B0A-4EE5-BEC4-A75C76B66FF8}" srcOrd="0" destOrd="0" presId="urn:microsoft.com/office/officeart/2005/8/layout/hList9"/>
    <dgm:cxn modelId="{48C14803-F7A2-42D8-90A3-91BE60370709}" srcId="{938F4703-EB12-4F0D-BA22-6F8174D15B88}" destId="{8AF08A12-31CA-4357-B83B-EAD30AF591E6}" srcOrd="2" destOrd="0" parTransId="{B098CEF7-A1A2-4E4A-8353-4EDD5DDDD750}" sibTransId="{755CDEED-9D74-4486-A0B4-ECF57D8DB017}"/>
    <dgm:cxn modelId="{1C5AC9A7-8A18-4E84-B4E9-1A6046400508}" srcId="{DEBF04CA-9199-4678-BB6F-866FAEC1D245}" destId="{6FC43000-EE6B-4B8E-BC0C-8911CACED9E6}" srcOrd="0" destOrd="0" parTransId="{E6A1B4C6-BF42-4F53-B1FF-EFB1880D4A08}" sibTransId="{077A2E6F-BBCC-4444-B137-78E509B26619}"/>
    <dgm:cxn modelId="{81FC4D70-2D56-4C20-85BB-5692C3C99203}" type="presOf" srcId="{4DDDC308-0028-43F3-82D1-1AD8B74EE4D1}" destId="{21F41C93-E58F-4A1B-9804-42958FCCAA82}" srcOrd="1" destOrd="0" presId="urn:microsoft.com/office/officeart/2005/8/layout/hList9"/>
    <dgm:cxn modelId="{A37A7467-EB7C-49D2-8E9D-EF068C0A825B}" type="presOf" srcId="{CDB9600A-0493-4905-A95A-0CA4F3F2694A}" destId="{0B0A09C0-E516-409F-8F42-9F65B9568A0B}" srcOrd="0" destOrd="0" presId="urn:microsoft.com/office/officeart/2005/8/layout/hList9"/>
    <dgm:cxn modelId="{6A673F2F-7A59-4F06-965C-6BF539F2174B}" type="presOf" srcId="{6FC43000-EE6B-4B8E-BC0C-8911CACED9E6}" destId="{9B3E52C4-B076-43A3-B4F0-F7316699EAC2}" srcOrd="1" destOrd="0" presId="urn:microsoft.com/office/officeart/2005/8/layout/hList9"/>
    <dgm:cxn modelId="{01065E42-156A-47B9-8528-38A39E162DA8}" type="presOf" srcId="{67080426-71DA-4FD2-8CEF-3905DD4E06A0}" destId="{D71929CF-627E-46C5-B15A-00A5A9E46129}" srcOrd="0" destOrd="0" presId="urn:microsoft.com/office/officeart/2005/8/layout/hList9"/>
    <dgm:cxn modelId="{3B5F578D-3D4E-4D86-89B4-AE2FF8E2D68D}" type="presOf" srcId="{938F4703-EB12-4F0D-BA22-6F8174D15B88}" destId="{C3480F63-2039-49F9-A2C6-6F433EC6336B}" srcOrd="0" destOrd="0" presId="urn:microsoft.com/office/officeart/2005/8/layout/hList9"/>
    <dgm:cxn modelId="{AC87978B-9465-49EB-816B-4B61B413946B}" srcId="{8AF08A12-31CA-4357-B83B-EAD30AF591E6}" destId="{67080426-71DA-4FD2-8CEF-3905DD4E06A0}" srcOrd="2" destOrd="0" parTransId="{94253B16-AE7B-493B-9D6A-695EF9843239}" sibTransId="{0614C3BD-9E14-4992-806A-D9B3BBC25A40}"/>
    <dgm:cxn modelId="{3E5443F5-71BD-40DD-8D34-3F0CE307032C}" srcId="{DEBF04CA-9199-4678-BB6F-866FAEC1D245}" destId="{4DDDC308-0028-43F3-82D1-1AD8B74EE4D1}" srcOrd="1" destOrd="0" parTransId="{AAD24A68-E1AD-42BA-BAC3-7327BF90ED14}" sibTransId="{29A731E8-5CA9-4570-938A-2BD41483F5FB}"/>
    <dgm:cxn modelId="{FD8C8E78-1201-4E55-B4F1-B22E723BD93E}" type="presOf" srcId="{662078E9-98EC-496C-98E8-3945F4B40E83}" destId="{583ECCBA-29CD-4EBC-AE24-02D03A2F3ECD}" srcOrd="0" destOrd="0" presId="urn:microsoft.com/office/officeart/2005/8/layout/hList9"/>
    <dgm:cxn modelId="{D1B85C31-6AB6-47E8-B9EA-9E06805EEDF1}" type="presOf" srcId="{6FC43000-EE6B-4B8E-BC0C-8911CACED9E6}" destId="{FCEF7F79-CF6F-430E-BC29-5F95D038A968}" srcOrd="0" destOrd="0" presId="urn:microsoft.com/office/officeart/2005/8/layout/hList9"/>
    <dgm:cxn modelId="{C6371326-A508-4487-B289-5B5877000CF8}" type="presOf" srcId="{5546B3F5-9303-404B-A36F-A502B88002BE}" destId="{C926FFA0-0FAC-4670-9EB5-1EF297F541D1}" srcOrd="0" destOrd="0" presId="urn:microsoft.com/office/officeart/2005/8/layout/hList9"/>
    <dgm:cxn modelId="{2A8B45BB-9C46-4E4B-9353-10FCAAEC33DB}" type="presParOf" srcId="{C3480F63-2039-49F9-A2C6-6F433EC6336B}" destId="{C3CC4B27-B4F3-4D6A-88FA-2B65D7D1F56C}" srcOrd="0" destOrd="0" presId="urn:microsoft.com/office/officeart/2005/8/layout/hList9"/>
    <dgm:cxn modelId="{B34FC38A-EE1B-40E7-AA63-780D3B2FA76C}" type="presParOf" srcId="{C3480F63-2039-49F9-A2C6-6F433EC6336B}" destId="{87063146-C91A-4A91-993A-88FB818DDC64}" srcOrd="1" destOrd="0" presId="urn:microsoft.com/office/officeart/2005/8/layout/hList9"/>
    <dgm:cxn modelId="{79075D0C-9051-432C-9DC7-473494A7F017}" type="presParOf" srcId="{87063146-C91A-4A91-993A-88FB818DDC64}" destId="{644F867B-7DDE-410A-BE12-D251F13AC163}" srcOrd="0" destOrd="0" presId="urn:microsoft.com/office/officeart/2005/8/layout/hList9"/>
    <dgm:cxn modelId="{9C494B36-626A-49F6-AACF-AD7A04BAB1D9}" type="presParOf" srcId="{87063146-C91A-4A91-993A-88FB818DDC64}" destId="{732E3795-0AE3-4F9F-B754-3FD55D7B5A05}" srcOrd="1" destOrd="0" presId="urn:microsoft.com/office/officeart/2005/8/layout/hList9"/>
    <dgm:cxn modelId="{B8FED529-E118-4632-B526-164857E56486}" type="presParOf" srcId="{732E3795-0AE3-4F9F-B754-3FD55D7B5A05}" destId="{38BEA447-CAC8-47E8-8A22-5BA5566E9C4E}" srcOrd="0" destOrd="0" presId="urn:microsoft.com/office/officeart/2005/8/layout/hList9"/>
    <dgm:cxn modelId="{560A46DE-5F66-4A14-BDD4-76968BDCA8A7}" type="presParOf" srcId="{732E3795-0AE3-4F9F-B754-3FD55D7B5A05}" destId="{8193967D-AE2C-44F6-8EDE-45DA8710298B}" srcOrd="1" destOrd="0" presId="urn:microsoft.com/office/officeart/2005/8/layout/hList9"/>
    <dgm:cxn modelId="{710C0479-40EA-47E2-B606-0CB65E80BD00}" type="presParOf" srcId="{87063146-C91A-4A91-993A-88FB818DDC64}" destId="{CBD70531-58B3-405A-A270-3DDD3E6E7915}" srcOrd="2" destOrd="0" presId="urn:microsoft.com/office/officeart/2005/8/layout/hList9"/>
    <dgm:cxn modelId="{83E4029D-1B50-4344-AACD-177DB066DE79}" type="presParOf" srcId="{CBD70531-58B3-405A-A270-3DDD3E6E7915}" destId="{57BE7A26-5A0A-4FC7-BA1A-73A7B3EF4759}" srcOrd="0" destOrd="0" presId="urn:microsoft.com/office/officeart/2005/8/layout/hList9"/>
    <dgm:cxn modelId="{BCD3A106-558E-4F57-98EC-0D52B6669A09}" type="presParOf" srcId="{CBD70531-58B3-405A-A270-3DDD3E6E7915}" destId="{BE425679-B567-4218-9468-45702E92E628}" srcOrd="1" destOrd="0" presId="urn:microsoft.com/office/officeart/2005/8/layout/hList9"/>
    <dgm:cxn modelId="{44CB81A0-7FDA-4418-85D3-9AF9D55AFB66}" type="presParOf" srcId="{87063146-C91A-4A91-993A-88FB818DDC64}" destId="{F1AD099F-C456-4F24-A9A0-22B156EC4E3B}" srcOrd="3" destOrd="0" presId="urn:microsoft.com/office/officeart/2005/8/layout/hList9"/>
    <dgm:cxn modelId="{E3AD4601-6AF8-4E89-A24B-E0A1BD7E165A}" type="presParOf" srcId="{F1AD099F-C456-4F24-A9A0-22B156EC4E3B}" destId="{766A1881-B51F-4E64-9584-CC635B04033B}" srcOrd="0" destOrd="0" presId="urn:microsoft.com/office/officeart/2005/8/layout/hList9"/>
    <dgm:cxn modelId="{329FF404-CA51-461A-991B-8BD0AF49D156}" type="presParOf" srcId="{F1AD099F-C456-4F24-A9A0-22B156EC4E3B}" destId="{0E1022B7-2B2C-4243-B50E-BF5D8806A94A}" srcOrd="1" destOrd="0" presId="urn:microsoft.com/office/officeart/2005/8/layout/hList9"/>
    <dgm:cxn modelId="{7DD2B281-E613-455D-BA5D-83141F92903F}" type="presParOf" srcId="{C3480F63-2039-49F9-A2C6-6F433EC6336B}" destId="{3F2EC9A7-81C0-4F47-BA5B-BCB0C0C6F40A}" srcOrd="2" destOrd="0" presId="urn:microsoft.com/office/officeart/2005/8/layout/hList9"/>
    <dgm:cxn modelId="{A82A27AF-D919-41F4-A27B-EF0014B5938C}" type="presParOf" srcId="{C3480F63-2039-49F9-A2C6-6F433EC6336B}" destId="{E20E3833-DF2B-42E9-87E5-C83F290A97DD}" srcOrd="3" destOrd="0" presId="urn:microsoft.com/office/officeart/2005/8/layout/hList9"/>
    <dgm:cxn modelId="{C8260258-61B0-4578-AA21-04C5EB37A833}" type="presParOf" srcId="{C3480F63-2039-49F9-A2C6-6F433EC6336B}" destId="{F2C0E31C-AB90-4E66-9803-975F4091DB3A}" srcOrd="4" destOrd="0" presId="urn:microsoft.com/office/officeart/2005/8/layout/hList9"/>
    <dgm:cxn modelId="{31B4BB5F-5EEE-4365-AE30-B62AE167DF89}" type="presParOf" srcId="{C3480F63-2039-49F9-A2C6-6F433EC6336B}" destId="{3263A1C4-B0E5-4742-9403-3D8525C015B6}" srcOrd="5" destOrd="0" presId="urn:microsoft.com/office/officeart/2005/8/layout/hList9"/>
    <dgm:cxn modelId="{467F0D41-43D8-4802-B31B-905F6318E16B}" type="presParOf" srcId="{C3480F63-2039-49F9-A2C6-6F433EC6336B}" destId="{727725C4-5B54-477D-B564-ACF412E496E9}" srcOrd="6" destOrd="0" presId="urn:microsoft.com/office/officeart/2005/8/layout/hList9"/>
    <dgm:cxn modelId="{DEF84574-2413-4884-95D8-EE50724DBDBA}" type="presParOf" srcId="{727725C4-5B54-477D-B564-ACF412E496E9}" destId="{4CFE81FA-9D0E-41BC-A754-FB03631A790B}" srcOrd="0" destOrd="0" presId="urn:microsoft.com/office/officeart/2005/8/layout/hList9"/>
    <dgm:cxn modelId="{8F9BF0B4-0E67-425E-9E2C-79E36A6112D2}" type="presParOf" srcId="{727725C4-5B54-477D-B564-ACF412E496E9}" destId="{C27E60C6-DB76-45F3-B9AF-205E9299074F}" srcOrd="1" destOrd="0" presId="urn:microsoft.com/office/officeart/2005/8/layout/hList9"/>
    <dgm:cxn modelId="{447C9583-91BA-4AE1-8C1E-535156EE76DD}" type="presParOf" srcId="{C27E60C6-DB76-45F3-B9AF-205E9299074F}" destId="{FCEF7F79-CF6F-430E-BC29-5F95D038A968}" srcOrd="0" destOrd="0" presId="urn:microsoft.com/office/officeart/2005/8/layout/hList9"/>
    <dgm:cxn modelId="{B8A6B4F4-6D9D-4446-AAEE-20A6FB4F903F}" type="presParOf" srcId="{C27E60C6-DB76-45F3-B9AF-205E9299074F}" destId="{9B3E52C4-B076-43A3-B4F0-F7316699EAC2}" srcOrd="1" destOrd="0" presId="urn:microsoft.com/office/officeart/2005/8/layout/hList9"/>
    <dgm:cxn modelId="{5A291CEC-9CAD-421F-B977-463BE7F183FE}" type="presParOf" srcId="{727725C4-5B54-477D-B564-ACF412E496E9}" destId="{CD6D44D5-2AD0-4F38-916D-79A98C7411BC}" srcOrd="2" destOrd="0" presId="urn:microsoft.com/office/officeart/2005/8/layout/hList9"/>
    <dgm:cxn modelId="{68BC6456-2CB7-444C-A379-031EAD6B9084}" type="presParOf" srcId="{CD6D44D5-2AD0-4F38-916D-79A98C7411BC}" destId="{9483AEE4-6635-4BAB-9F00-D1695B636FDE}" srcOrd="0" destOrd="0" presId="urn:microsoft.com/office/officeart/2005/8/layout/hList9"/>
    <dgm:cxn modelId="{E1CC824E-DCE0-42A7-AD8A-09657A3E0E0F}" type="presParOf" srcId="{CD6D44D5-2AD0-4F38-916D-79A98C7411BC}" destId="{21F41C93-E58F-4A1B-9804-42958FCCAA82}" srcOrd="1" destOrd="0" presId="urn:microsoft.com/office/officeart/2005/8/layout/hList9"/>
    <dgm:cxn modelId="{8E332F47-727F-40D5-BE75-F766C1A5E9ED}" type="presParOf" srcId="{C3480F63-2039-49F9-A2C6-6F433EC6336B}" destId="{86C6961F-F333-43E3-BC0E-DD38D318CF84}" srcOrd="7" destOrd="0" presId="urn:microsoft.com/office/officeart/2005/8/layout/hList9"/>
    <dgm:cxn modelId="{6234A8E5-095E-4A5D-B120-A1755822D980}" type="presParOf" srcId="{C3480F63-2039-49F9-A2C6-6F433EC6336B}" destId="{309CF5F5-955E-4103-9B98-0F4A79EFB748}" srcOrd="8" destOrd="0" presId="urn:microsoft.com/office/officeart/2005/8/layout/hList9"/>
    <dgm:cxn modelId="{034AD269-95B8-4584-899B-42B7FF5DE54F}" type="presParOf" srcId="{C3480F63-2039-49F9-A2C6-6F433EC6336B}" destId="{3B81E1D8-6DF6-4FFA-B113-745C172F8BD7}" srcOrd="9" destOrd="0" presId="urn:microsoft.com/office/officeart/2005/8/layout/hList9"/>
    <dgm:cxn modelId="{9ECDF403-B170-4E9D-8171-200316FB05AC}" type="presParOf" srcId="{C3480F63-2039-49F9-A2C6-6F433EC6336B}" destId="{1BBC8DE2-8C16-4BD3-BB23-08C6EE4BE139}" srcOrd="10" destOrd="0" presId="urn:microsoft.com/office/officeart/2005/8/layout/hList9"/>
    <dgm:cxn modelId="{DF4AA9FB-9AC4-4D24-8F65-1BBF49AA720C}" type="presParOf" srcId="{C3480F63-2039-49F9-A2C6-6F433EC6336B}" destId="{5B7447F0-B828-40C0-B9DB-EC0F436C620E}" srcOrd="11" destOrd="0" presId="urn:microsoft.com/office/officeart/2005/8/layout/hList9"/>
    <dgm:cxn modelId="{1CCCF4AA-C77C-43BA-A37B-5B4E74582AE0}" type="presParOf" srcId="{5B7447F0-B828-40C0-B9DB-EC0F436C620E}" destId="{CAA1C79D-222D-4C06-BAC1-73CD9FDAAF10}" srcOrd="0" destOrd="0" presId="urn:microsoft.com/office/officeart/2005/8/layout/hList9"/>
    <dgm:cxn modelId="{F37CC50E-12E9-4A28-BD1A-0663219EB131}" type="presParOf" srcId="{5B7447F0-B828-40C0-B9DB-EC0F436C620E}" destId="{16B90F79-E4E6-4A04-8983-BE3948AB45DF}" srcOrd="1" destOrd="0" presId="urn:microsoft.com/office/officeart/2005/8/layout/hList9"/>
    <dgm:cxn modelId="{F5CB9C31-7869-4EFE-A993-C3B31831F263}" type="presParOf" srcId="{16B90F79-E4E6-4A04-8983-BE3948AB45DF}" destId="{0B0A09C0-E516-409F-8F42-9F65B9568A0B}" srcOrd="0" destOrd="0" presId="urn:microsoft.com/office/officeart/2005/8/layout/hList9"/>
    <dgm:cxn modelId="{5B6181FC-6F13-406B-ADF1-4D4CFDA68F16}" type="presParOf" srcId="{16B90F79-E4E6-4A04-8983-BE3948AB45DF}" destId="{453887FD-050B-41A1-B4B7-CA5676AED3CA}" srcOrd="1" destOrd="0" presId="urn:microsoft.com/office/officeart/2005/8/layout/hList9"/>
    <dgm:cxn modelId="{5684F1FD-61EF-4A3D-90E5-DCDDADF447E0}" type="presParOf" srcId="{5B7447F0-B828-40C0-B9DB-EC0F436C620E}" destId="{5F07EC4E-E5C1-4FF9-A707-28F334807327}" srcOrd="2" destOrd="0" presId="urn:microsoft.com/office/officeart/2005/8/layout/hList9"/>
    <dgm:cxn modelId="{1E9500E7-59FB-4688-AE11-2D69DAB1E1D0}" type="presParOf" srcId="{5F07EC4E-E5C1-4FF9-A707-28F334807327}" destId="{9D9CE39E-1390-454C-9B40-D4199D86AB38}" srcOrd="0" destOrd="0" presId="urn:microsoft.com/office/officeart/2005/8/layout/hList9"/>
    <dgm:cxn modelId="{71782C39-FCC8-429C-90A4-B89055EFF394}" type="presParOf" srcId="{5F07EC4E-E5C1-4FF9-A707-28F334807327}" destId="{1FD94D4C-69B2-4A7C-B34D-6EBB9F02D40C}" srcOrd="1" destOrd="0" presId="urn:microsoft.com/office/officeart/2005/8/layout/hList9"/>
    <dgm:cxn modelId="{C3D4F955-8D3F-4D29-8E4C-956BD709F072}" type="presParOf" srcId="{5B7447F0-B828-40C0-B9DB-EC0F436C620E}" destId="{239B24C1-C665-4E38-B591-97577594F7FA}" srcOrd="3" destOrd="0" presId="urn:microsoft.com/office/officeart/2005/8/layout/hList9"/>
    <dgm:cxn modelId="{856E4470-0333-4A27-B637-F5C99848574F}" type="presParOf" srcId="{239B24C1-C665-4E38-B591-97577594F7FA}" destId="{D71929CF-627E-46C5-B15A-00A5A9E46129}" srcOrd="0" destOrd="0" presId="urn:microsoft.com/office/officeart/2005/8/layout/hList9"/>
    <dgm:cxn modelId="{31DD8AE5-A57F-435B-A29A-6CDAD1B4DDCB}" type="presParOf" srcId="{239B24C1-C665-4E38-B591-97577594F7FA}" destId="{B7F3136F-5F36-4175-93A3-0B3443B29847}" srcOrd="1" destOrd="0" presId="urn:microsoft.com/office/officeart/2005/8/layout/hList9"/>
    <dgm:cxn modelId="{0EAD4DE2-E588-41DA-B8ED-7B4A40F64CF4}" type="presParOf" srcId="{C3480F63-2039-49F9-A2C6-6F433EC6336B}" destId="{C15D03E5-E3B6-4B1B-BC9E-5205C8A478EC}" srcOrd="12" destOrd="0" presId="urn:microsoft.com/office/officeart/2005/8/layout/hList9"/>
    <dgm:cxn modelId="{A388BA31-0698-44CB-B3D4-B3CDC9BAF74F}" type="presParOf" srcId="{C3480F63-2039-49F9-A2C6-6F433EC6336B}" destId="{B744ABAF-B181-49F1-B403-492FC5FB595C}" srcOrd="13" destOrd="0" presId="urn:microsoft.com/office/officeart/2005/8/layout/hList9"/>
    <dgm:cxn modelId="{AA07EC43-CA1F-4B88-9FD7-0BA42BFB64AB}" type="presParOf" srcId="{C3480F63-2039-49F9-A2C6-6F433EC6336B}" destId="{7371E1A8-4377-4EEA-A5D4-FFED6CF446EA}" srcOrd="14" destOrd="0" presId="urn:microsoft.com/office/officeart/2005/8/layout/hList9"/>
    <dgm:cxn modelId="{BF2F3CEF-B541-412D-B418-7A090D0DF8F2}" type="presParOf" srcId="{C3480F63-2039-49F9-A2C6-6F433EC6336B}" destId="{D423FD4E-6C2E-44FB-A596-CE6C7A0B9A13}" srcOrd="15" destOrd="0" presId="urn:microsoft.com/office/officeart/2005/8/layout/hList9"/>
    <dgm:cxn modelId="{BB8A9235-1FAA-4A16-9A53-6850B95B1B24}" type="presParOf" srcId="{C3480F63-2039-49F9-A2C6-6F433EC6336B}" destId="{93B7250B-B33F-47C0-9610-E094D11B6826}" srcOrd="16" destOrd="0" presId="urn:microsoft.com/office/officeart/2005/8/layout/hList9"/>
    <dgm:cxn modelId="{8CC1734B-3B7C-4807-9C49-3BDEC4A3A7A3}" type="presParOf" srcId="{93B7250B-B33F-47C0-9610-E094D11B6826}" destId="{651F22F6-2F5B-466A-BF11-7A3A9B9D81E6}" srcOrd="0" destOrd="0" presId="urn:microsoft.com/office/officeart/2005/8/layout/hList9"/>
    <dgm:cxn modelId="{A3557791-4FFF-43AD-ABF6-D52250351B51}" type="presParOf" srcId="{93B7250B-B33F-47C0-9610-E094D11B6826}" destId="{175EBD1A-253E-4611-A10D-C7128C90F2E7}" srcOrd="1" destOrd="0" presId="urn:microsoft.com/office/officeart/2005/8/layout/hList9"/>
    <dgm:cxn modelId="{80A2132D-ABDD-40EB-8979-806A2C438406}" type="presParOf" srcId="{175EBD1A-253E-4611-A10D-C7128C90F2E7}" destId="{C926FFA0-0FAC-4670-9EB5-1EF297F541D1}" srcOrd="0" destOrd="0" presId="urn:microsoft.com/office/officeart/2005/8/layout/hList9"/>
    <dgm:cxn modelId="{04611094-5B5E-4974-8C0A-DD0E264F6720}" type="presParOf" srcId="{175EBD1A-253E-4611-A10D-C7128C90F2E7}" destId="{F49683B0-ECD8-4974-B965-4B1DD7B14051}" srcOrd="1" destOrd="0" presId="urn:microsoft.com/office/officeart/2005/8/layout/hList9"/>
    <dgm:cxn modelId="{2784DB63-6E9B-40FE-B775-AE386D79143E}" type="presParOf" srcId="{93B7250B-B33F-47C0-9610-E094D11B6826}" destId="{5E08A650-BA33-4CE9-A89F-CAEC0672CA13}" srcOrd="2" destOrd="0" presId="urn:microsoft.com/office/officeart/2005/8/layout/hList9"/>
    <dgm:cxn modelId="{CABB477F-D0FA-4495-B4D5-A736515B256C}" type="presParOf" srcId="{5E08A650-BA33-4CE9-A89F-CAEC0672CA13}" destId="{583ECCBA-29CD-4EBC-AE24-02D03A2F3ECD}" srcOrd="0" destOrd="0" presId="urn:microsoft.com/office/officeart/2005/8/layout/hList9"/>
    <dgm:cxn modelId="{217A07AC-D334-4D65-B09C-D6F375BFDC5B}" type="presParOf" srcId="{5E08A650-BA33-4CE9-A89F-CAEC0672CA13}" destId="{E65313C4-4A67-4D08-BEB4-E23CBCC0877A}" srcOrd="1" destOrd="0" presId="urn:microsoft.com/office/officeart/2005/8/layout/hList9"/>
    <dgm:cxn modelId="{77D5E35E-98EF-4540-92F0-066639DD668A}" type="presParOf" srcId="{C3480F63-2039-49F9-A2C6-6F433EC6336B}" destId="{276A1DA1-DB78-4B15-AD7A-D0A521D500C3}" srcOrd="17" destOrd="0" presId="urn:microsoft.com/office/officeart/2005/8/layout/hList9"/>
    <dgm:cxn modelId="{91EF6F32-B117-42CC-9D25-BDFC2852F8C8}" type="presParOf" srcId="{C3480F63-2039-49F9-A2C6-6F433EC6336B}" destId="{481EB619-6B0A-4EE5-BEC4-A75C76B66FF8}" srcOrd="1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C701EE0-48D2-4196-A909-9D9EB2E92842}" type="doc">
      <dgm:prSet loTypeId="urn:microsoft.com/office/officeart/2005/8/layout/hList7" loCatId="list" qsTypeId="urn:microsoft.com/office/officeart/2005/8/quickstyle/simple1" qsCatId="simple" csTypeId="urn:microsoft.com/office/officeart/2005/8/colors/accent1_2" csCatId="accent1" phldr="1"/>
      <dgm:spPr/>
      <dgm:t>
        <a:bodyPr/>
        <a:lstStyle/>
        <a:p>
          <a:endParaRPr lang="de-DE"/>
        </a:p>
      </dgm:t>
    </dgm:pt>
    <dgm:pt modelId="{A9188AF7-B699-41FB-86AF-1EF5E6D1D997}">
      <dgm:prSet phldrT="[Text]"/>
      <dgm:spPr>
        <a:solidFill>
          <a:schemeClr val="tx1">
            <a:lumMod val="65000"/>
            <a:lumOff val="35000"/>
          </a:schemeClr>
        </a:solidFill>
      </dgm:spPr>
      <dgm:t>
        <a:bodyPr/>
        <a:lstStyle/>
        <a:p>
          <a:r>
            <a:rPr lang="de-DE" dirty="0"/>
            <a:t>Arbeitslosengeld II -Bezug</a:t>
          </a:r>
        </a:p>
      </dgm:t>
    </dgm:pt>
    <dgm:pt modelId="{B6EDFF31-150A-4A7C-84B7-9F4441A5A4C9}" type="parTrans" cxnId="{6A318469-416D-43F0-9A25-ACF79A6D3DCA}">
      <dgm:prSet/>
      <dgm:spPr/>
      <dgm:t>
        <a:bodyPr/>
        <a:lstStyle/>
        <a:p>
          <a:endParaRPr lang="de-DE"/>
        </a:p>
      </dgm:t>
    </dgm:pt>
    <dgm:pt modelId="{BE369470-80D9-4FA4-97DA-F301CEA9E8AE}" type="sibTrans" cxnId="{6A318469-416D-43F0-9A25-ACF79A6D3DCA}">
      <dgm:prSet/>
      <dgm:spPr/>
      <dgm:t>
        <a:bodyPr/>
        <a:lstStyle/>
        <a:p>
          <a:endParaRPr lang="de-DE"/>
        </a:p>
      </dgm:t>
    </dgm:pt>
    <dgm:pt modelId="{4401C863-E21C-4ADF-B780-4FE17AA06553}">
      <dgm:prSet phldrT="[Text]"/>
      <dgm:spPr>
        <a:solidFill>
          <a:schemeClr val="tx1">
            <a:lumMod val="65000"/>
            <a:lumOff val="35000"/>
          </a:schemeClr>
        </a:solidFill>
      </dgm:spPr>
      <dgm:t>
        <a:bodyPr/>
        <a:lstStyle/>
        <a:p>
          <a:r>
            <a:rPr lang="de-DE" dirty="0"/>
            <a:t>Motivation zur Veränderung</a:t>
          </a:r>
        </a:p>
      </dgm:t>
    </dgm:pt>
    <dgm:pt modelId="{3F96CBA8-DA1D-4C93-94DB-41ADA802EB9B}" type="parTrans" cxnId="{4957FC7B-036B-42C8-B4A0-B64662D120E5}">
      <dgm:prSet/>
      <dgm:spPr/>
      <dgm:t>
        <a:bodyPr/>
        <a:lstStyle/>
        <a:p>
          <a:endParaRPr lang="de-DE"/>
        </a:p>
      </dgm:t>
    </dgm:pt>
    <dgm:pt modelId="{F07F81E4-FB1D-4D4C-957D-218A2443CE38}" type="sibTrans" cxnId="{4957FC7B-036B-42C8-B4A0-B64662D120E5}">
      <dgm:prSet/>
      <dgm:spPr/>
      <dgm:t>
        <a:bodyPr/>
        <a:lstStyle/>
        <a:p>
          <a:endParaRPr lang="de-DE"/>
        </a:p>
      </dgm:t>
    </dgm:pt>
    <dgm:pt modelId="{BA6B03D1-7EB3-4110-830B-6136D9391420}">
      <dgm:prSet phldrT="[Text]"/>
      <dgm:spPr>
        <a:solidFill>
          <a:schemeClr val="tx1">
            <a:lumMod val="65000"/>
            <a:lumOff val="35000"/>
          </a:schemeClr>
        </a:solidFill>
      </dgm:spPr>
      <dgm:t>
        <a:bodyPr/>
        <a:lstStyle/>
        <a:p>
          <a:r>
            <a:rPr lang="de-DE" dirty="0"/>
            <a:t>Bereitschaft zur Annahme von Hilfsangeboten und Maßnahmen </a:t>
          </a:r>
        </a:p>
      </dgm:t>
    </dgm:pt>
    <dgm:pt modelId="{68211D09-B178-4D19-B7E6-74653F536E11}" type="parTrans" cxnId="{99BAF4BC-75B0-49A9-A2F7-B2966F4ADC26}">
      <dgm:prSet/>
      <dgm:spPr/>
      <dgm:t>
        <a:bodyPr/>
        <a:lstStyle/>
        <a:p>
          <a:endParaRPr lang="de-DE"/>
        </a:p>
      </dgm:t>
    </dgm:pt>
    <dgm:pt modelId="{4660CA0E-08DA-4F4E-AFCA-2A11E43ACECE}" type="sibTrans" cxnId="{99BAF4BC-75B0-49A9-A2F7-B2966F4ADC26}">
      <dgm:prSet/>
      <dgm:spPr/>
      <dgm:t>
        <a:bodyPr/>
        <a:lstStyle/>
        <a:p>
          <a:endParaRPr lang="de-DE"/>
        </a:p>
      </dgm:t>
    </dgm:pt>
    <dgm:pt modelId="{BC91A7DC-B9BD-447C-9AF5-E74E6C7B8B51}">
      <dgm:prSet phldrT="[Text]"/>
      <dgm:spPr>
        <a:solidFill>
          <a:schemeClr val="tx1">
            <a:lumMod val="65000"/>
            <a:lumOff val="35000"/>
          </a:schemeClr>
        </a:solidFill>
      </dgm:spPr>
      <dgm:t>
        <a:bodyPr/>
        <a:lstStyle/>
        <a:p>
          <a:r>
            <a:rPr lang="de-DE" dirty="0"/>
            <a:t>Bereitschaft zur Zusammenarbeit Jobcenter, Jugendamt und Netzwerkpartnern </a:t>
          </a:r>
        </a:p>
      </dgm:t>
    </dgm:pt>
    <dgm:pt modelId="{F484A35D-D82C-480E-9EC1-AC5364E209FE}" type="parTrans" cxnId="{05364060-9575-41A3-BB81-C97256A96288}">
      <dgm:prSet/>
      <dgm:spPr/>
      <dgm:t>
        <a:bodyPr/>
        <a:lstStyle/>
        <a:p>
          <a:endParaRPr lang="de-DE"/>
        </a:p>
      </dgm:t>
    </dgm:pt>
    <dgm:pt modelId="{5FAEF9ED-E161-4A6C-ABF5-84F2D4BD0B45}" type="sibTrans" cxnId="{05364060-9575-41A3-BB81-C97256A96288}">
      <dgm:prSet/>
      <dgm:spPr/>
      <dgm:t>
        <a:bodyPr/>
        <a:lstStyle/>
        <a:p>
          <a:endParaRPr lang="de-DE"/>
        </a:p>
      </dgm:t>
    </dgm:pt>
    <dgm:pt modelId="{F2840C4D-A433-40D1-AF86-7239486133FB}">
      <dgm:prSet phldrT="[Text]"/>
      <dgm:spPr>
        <a:solidFill>
          <a:schemeClr val="tx1">
            <a:lumMod val="65000"/>
            <a:lumOff val="35000"/>
          </a:schemeClr>
        </a:solidFill>
      </dgm:spPr>
      <dgm:t>
        <a:bodyPr/>
        <a:lstStyle/>
        <a:p>
          <a:r>
            <a:rPr lang="de-DE" dirty="0"/>
            <a:t>Grundsätzliche Integrationsfähigkeit der </a:t>
          </a:r>
          <a:r>
            <a:rPr lang="de-DE" dirty="0" smtClean="0"/>
            <a:t>Teilnehmenden </a:t>
          </a:r>
          <a:endParaRPr lang="de-DE" dirty="0"/>
        </a:p>
      </dgm:t>
    </dgm:pt>
    <dgm:pt modelId="{6997488E-368E-4637-93C8-89CF8D8977A4}" type="parTrans" cxnId="{B2EE281E-17F2-4412-87B3-E0E841C4C895}">
      <dgm:prSet/>
      <dgm:spPr/>
      <dgm:t>
        <a:bodyPr/>
        <a:lstStyle/>
        <a:p>
          <a:endParaRPr lang="de-DE"/>
        </a:p>
      </dgm:t>
    </dgm:pt>
    <dgm:pt modelId="{964E2AE6-A9A9-4ECE-9D2D-B16A4EC5D220}" type="sibTrans" cxnId="{B2EE281E-17F2-4412-87B3-E0E841C4C895}">
      <dgm:prSet/>
      <dgm:spPr/>
      <dgm:t>
        <a:bodyPr/>
        <a:lstStyle/>
        <a:p>
          <a:endParaRPr lang="de-DE"/>
        </a:p>
      </dgm:t>
    </dgm:pt>
    <dgm:pt modelId="{62281731-89DC-435D-BDDD-B9CEE094DFB3}" type="pres">
      <dgm:prSet presAssocID="{6C701EE0-48D2-4196-A909-9D9EB2E92842}" presName="Name0" presStyleCnt="0">
        <dgm:presLayoutVars>
          <dgm:dir/>
          <dgm:resizeHandles val="exact"/>
        </dgm:presLayoutVars>
      </dgm:prSet>
      <dgm:spPr/>
      <dgm:t>
        <a:bodyPr/>
        <a:lstStyle/>
        <a:p>
          <a:endParaRPr lang="de-DE"/>
        </a:p>
      </dgm:t>
    </dgm:pt>
    <dgm:pt modelId="{9C88618D-284D-47F6-97FF-7BF1BD671AF6}" type="pres">
      <dgm:prSet presAssocID="{6C701EE0-48D2-4196-A909-9D9EB2E92842}" presName="fgShape" presStyleLbl="fgShp" presStyleIdx="0" presStyleCnt="1"/>
      <dgm:sp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dgm:spPr>
    </dgm:pt>
    <dgm:pt modelId="{62447972-8FDC-46E6-B1DD-586A4D8C3A99}" type="pres">
      <dgm:prSet presAssocID="{6C701EE0-48D2-4196-A909-9D9EB2E92842}" presName="linComp" presStyleCnt="0"/>
      <dgm:spPr/>
    </dgm:pt>
    <dgm:pt modelId="{8E6B6C5F-C694-45F2-867D-FFB458AA9A87}" type="pres">
      <dgm:prSet presAssocID="{A9188AF7-B699-41FB-86AF-1EF5E6D1D997}" presName="compNode" presStyleCnt="0"/>
      <dgm:spPr/>
    </dgm:pt>
    <dgm:pt modelId="{38836531-68A1-4063-A8F3-46B11E234C93}" type="pres">
      <dgm:prSet presAssocID="{A9188AF7-B699-41FB-86AF-1EF5E6D1D997}" presName="bkgdShape" presStyleLbl="node1" presStyleIdx="0" presStyleCnt="5"/>
      <dgm:spPr/>
      <dgm:t>
        <a:bodyPr/>
        <a:lstStyle/>
        <a:p>
          <a:endParaRPr lang="de-DE"/>
        </a:p>
      </dgm:t>
    </dgm:pt>
    <dgm:pt modelId="{C4486D2C-89A6-4E52-8E56-C5689F46CC9E}" type="pres">
      <dgm:prSet presAssocID="{A9188AF7-B699-41FB-86AF-1EF5E6D1D997}" presName="nodeTx" presStyleLbl="node1" presStyleIdx="0" presStyleCnt="5">
        <dgm:presLayoutVars>
          <dgm:bulletEnabled val="1"/>
        </dgm:presLayoutVars>
      </dgm:prSet>
      <dgm:spPr/>
      <dgm:t>
        <a:bodyPr/>
        <a:lstStyle/>
        <a:p>
          <a:endParaRPr lang="de-DE"/>
        </a:p>
      </dgm:t>
    </dgm:pt>
    <dgm:pt modelId="{8E806AA7-F839-49E9-BF8B-09076BCF39AC}" type="pres">
      <dgm:prSet presAssocID="{A9188AF7-B699-41FB-86AF-1EF5E6D1D997}" presName="invisiNode" presStyleLbl="node1" presStyleIdx="0" presStyleCnt="5"/>
      <dgm:spPr/>
    </dgm:pt>
    <dgm:pt modelId="{005F9868-5F61-4BF5-8F73-4297D55A2CEB}" type="pres">
      <dgm:prSet presAssocID="{A9188AF7-B699-41FB-86AF-1EF5E6D1D997}" presName="imagNode" presStyleLbl="fgImgPlace1" presStyleIdx="0"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l="-9000" r="-9000"/>
          </a:stretch>
        </a:blipFill>
      </dgm:spPr>
      <dgm:t>
        <a:bodyPr/>
        <a:lstStyle/>
        <a:p>
          <a:endParaRPr lang="de-DE"/>
        </a:p>
      </dgm:t>
    </dgm:pt>
    <dgm:pt modelId="{E57E3A8B-4B42-4356-A8BA-F76BA1E9B00B}" type="pres">
      <dgm:prSet presAssocID="{BE369470-80D9-4FA4-97DA-F301CEA9E8AE}" presName="sibTrans" presStyleLbl="sibTrans2D1" presStyleIdx="0" presStyleCnt="0"/>
      <dgm:spPr/>
      <dgm:t>
        <a:bodyPr/>
        <a:lstStyle/>
        <a:p>
          <a:endParaRPr lang="de-DE"/>
        </a:p>
      </dgm:t>
    </dgm:pt>
    <dgm:pt modelId="{DC199811-9BB8-4CAB-9161-96AF99D39A86}" type="pres">
      <dgm:prSet presAssocID="{4401C863-E21C-4ADF-B780-4FE17AA06553}" presName="compNode" presStyleCnt="0"/>
      <dgm:spPr/>
    </dgm:pt>
    <dgm:pt modelId="{5175C12D-878B-451F-8A4A-06EF89617155}" type="pres">
      <dgm:prSet presAssocID="{4401C863-E21C-4ADF-B780-4FE17AA06553}" presName="bkgdShape" presStyleLbl="node1" presStyleIdx="1" presStyleCnt="5"/>
      <dgm:spPr/>
      <dgm:t>
        <a:bodyPr/>
        <a:lstStyle/>
        <a:p>
          <a:endParaRPr lang="de-DE"/>
        </a:p>
      </dgm:t>
    </dgm:pt>
    <dgm:pt modelId="{9FAD56C8-1E1A-47EB-9CB3-09488248E18F}" type="pres">
      <dgm:prSet presAssocID="{4401C863-E21C-4ADF-B780-4FE17AA06553}" presName="nodeTx" presStyleLbl="node1" presStyleIdx="1" presStyleCnt="5">
        <dgm:presLayoutVars>
          <dgm:bulletEnabled val="1"/>
        </dgm:presLayoutVars>
      </dgm:prSet>
      <dgm:spPr/>
      <dgm:t>
        <a:bodyPr/>
        <a:lstStyle/>
        <a:p>
          <a:endParaRPr lang="de-DE"/>
        </a:p>
      </dgm:t>
    </dgm:pt>
    <dgm:pt modelId="{EE37F0B0-E7F3-492E-8DF8-2754D151B568}" type="pres">
      <dgm:prSet presAssocID="{4401C863-E21C-4ADF-B780-4FE17AA06553}" presName="invisiNode" presStyleLbl="node1" presStyleIdx="1" presStyleCnt="5"/>
      <dgm:spPr/>
    </dgm:pt>
    <dgm:pt modelId="{00A6D7E8-3097-4E50-8D99-81B7F14DB478}" type="pres">
      <dgm:prSet presAssocID="{4401C863-E21C-4ADF-B780-4FE17AA06553}" presName="imagNode" presStyleLbl="fgImgPlace1" presStyleIdx="1"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l="-9000" r="-9000"/>
          </a:stretch>
        </a:blipFill>
      </dgm:spPr>
      <dgm:t>
        <a:bodyPr/>
        <a:lstStyle/>
        <a:p>
          <a:endParaRPr lang="de-DE"/>
        </a:p>
      </dgm:t>
    </dgm:pt>
    <dgm:pt modelId="{31E02891-3842-4C99-B9A5-E4D30A28526B}" type="pres">
      <dgm:prSet presAssocID="{F07F81E4-FB1D-4D4C-957D-218A2443CE38}" presName="sibTrans" presStyleLbl="sibTrans2D1" presStyleIdx="0" presStyleCnt="0"/>
      <dgm:spPr/>
      <dgm:t>
        <a:bodyPr/>
        <a:lstStyle/>
        <a:p>
          <a:endParaRPr lang="de-DE"/>
        </a:p>
      </dgm:t>
    </dgm:pt>
    <dgm:pt modelId="{DB082B79-FAF5-4061-8338-D6FF94C6235F}" type="pres">
      <dgm:prSet presAssocID="{BA6B03D1-7EB3-4110-830B-6136D9391420}" presName="compNode" presStyleCnt="0"/>
      <dgm:spPr/>
    </dgm:pt>
    <dgm:pt modelId="{F8AB6CCB-0103-4210-84E4-B9E99CB8DF5A}" type="pres">
      <dgm:prSet presAssocID="{BA6B03D1-7EB3-4110-830B-6136D9391420}" presName="bkgdShape" presStyleLbl="node1" presStyleIdx="2" presStyleCnt="5" custLinFactNeighborX="-362" custLinFactNeighborY="39744"/>
      <dgm:spPr/>
      <dgm:t>
        <a:bodyPr/>
        <a:lstStyle/>
        <a:p>
          <a:endParaRPr lang="de-DE"/>
        </a:p>
      </dgm:t>
    </dgm:pt>
    <dgm:pt modelId="{23522F7C-4F6F-4663-AA48-2DC3E9E04E6B}" type="pres">
      <dgm:prSet presAssocID="{BA6B03D1-7EB3-4110-830B-6136D9391420}" presName="nodeTx" presStyleLbl="node1" presStyleIdx="2" presStyleCnt="5">
        <dgm:presLayoutVars>
          <dgm:bulletEnabled val="1"/>
        </dgm:presLayoutVars>
      </dgm:prSet>
      <dgm:spPr/>
      <dgm:t>
        <a:bodyPr/>
        <a:lstStyle/>
        <a:p>
          <a:endParaRPr lang="de-DE"/>
        </a:p>
      </dgm:t>
    </dgm:pt>
    <dgm:pt modelId="{B4592F24-AF91-4547-BEBD-00B2466317AC}" type="pres">
      <dgm:prSet presAssocID="{BA6B03D1-7EB3-4110-830B-6136D9391420}" presName="invisiNode" presStyleLbl="node1" presStyleIdx="2" presStyleCnt="5"/>
      <dgm:spPr/>
    </dgm:pt>
    <dgm:pt modelId="{24FC078F-13F9-45AC-A5E3-E0DF7F183C62}" type="pres">
      <dgm:prSet presAssocID="{BA6B03D1-7EB3-4110-830B-6136D9391420}" presName="imagNode" presStyleLbl="fgImgPlace1" presStyleIdx="2"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l="-9000" r="-9000"/>
          </a:stretch>
        </a:blipFill>
      </dgm:spPr>
      <dgm:t>
        <a:bodyPr/>
        <a:lstStyle/>
        <a:p>
          <a:endParaRPr lang="de-DE"/>
        </a:p>
      </dgm:t>
    </dgm:pt>
    <dgm:pt modelId="{B7EA2ABD-A174-4F09-8F2B-4E7619477A3F}" type="pres">
      <dgm:prSet presAssocID="{4660CA0E-08DA-4F4E-AFCA-2A11E43ACECE}" presName="sibTrans" presStyleLbl="sibTrans2D1" presStyleIdx="0" presStyleCnt="0"/>
      <dgm:spPr/>
      <dgm:t>
        <a:bodyPr/>
        <a:lstStyle/>
        <a:p>
          <a:endParaRPr lang="de-DE"/>
        </a:p>
      </dgm:t>
    </dgm:pt>
    <dgm:pt modelId="{8A20B6EE-2B89-4FA4-BC13-F664C6DFFFEB}" type="pres">
      <dgm:prSet presAssocID="{BC91A7DC-B9BD-447C-9AF5-E74E6C7B8B51}" presName="compNode" presStyleCnt="0"/>
      <dgm:spPr/>
    </dgm:pt>
    <dgm:pt modelId="{8F15DE8D-7F11-4CE4-8EA4-BF2C29CB1BAC}" type="pres">
      <dgm:prSet presAssocID="{BC91A7DC-B9BD-447C-9AF5-E74E6C7B8B51}" presName="bkgdShape" presStyleLbl="node1" presStyleIdx="3" presStyleCnt="5"/>
      <dgm:spPr/>
      <dgm:t>
        <a:bodyPr/>
        <a:lstStyle/>
        <a:p>
          <a:endParaRPr lang="de-DE"/>
        </a:p>
      </dgm:t>
    </dgm:pt>
    <dgm:pt modelId="{FBD15E38-8E23-43B9-87E0-CA6AC4A67955}" type="pres">
      <dgm:prSet presAssocID="{BC91A7DC-B9BD-447C-9AF5-E74E6C7B8B51}" presName="nodeTx" presStyleLbl="node1" presStyleIdx="3" presStyleCnt="5">
        <dgm:presLayoutVars>
          <dgm:bulletEnabled val="1"/>
        </dgm:presLayoutVars>
      </dgm:prSet>
      <dgm:spPr/>
      <dgm:t>
        <a:bodyPr/>
        <a:lstStyle/>
        <a:p>
          <a:endParaRPr lang="de-DE"/>
        </a:p>
      </dgm:t>
    </dgm:pt>
    <dgm:pt modelId="{9C101907-9BA1-4AEC-B6CC-1BAB5746F49A}" type="pres">
      <dgm:prSet presAssocID="{BC91A7DC-B9BD-447C-9AF5-E74E6C7B8B51}" presName="invisiNode" presStyleLbl="node1" presStyleIdx="3" presStyleCnt="5"/>
      <dgm:spPr/>
    </dgm:pt>
    <dgm:pt modelId="{AC7E37BF-A42B-4443-91E4-B3A1D0CA989D}" type="pres">
      <dgm:prSet presAssocID="{BC91A7DC-B9BD-447C-9AF5-E74E6C7B8B51}" presName="imagNode" presStyleLbl="fgImgPlace1" presStyleIdx="3"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l="-9000" r="-9000"/>
          </a:stretch>
        </a:blipFill>
      </dgm:spPr>
      <dgm:t>
        <a:bodyPr/>
        <a:lstStyle/>
        <a:p>
          <a:endParaRPr lang="de-DE"/>
        </a:p>
      </dgm:t>
    </dgm:pt>
    <dgm:pt modelId="{4A699078-0B9D-41C1-9424-2B7886193F1E}" type="pres">
      <dgm:prSet presAssocID="{5FAEF9ED-E161-4A6C-ABF5-84F2D4BD0B45}" presName="sibTrans" presStyleLbl="sibTrans2D1" presStyleIdx="0" presStyleCnt="0"/>
      <dgm:spPr/>
      <dgm:t>
        <a:bodyPr/>
        <a:lstStyle/>
        <a:p>
          <a:endParaRPr lang="de-DE"/>
        </a:p>
      </dgm:t>
    </dgm:pt>
    <dgm:pt modelId="{CAD751F1-97D2-4337-89CF-491F840D692D}" type="pres">
      <dgm:prSet presAssocID="{F2840C4D-A433-40D1-AF86-7239486133FB}" presName="compNode" presStyleCnt="0"/>
      <dgm:spPr/>
    </dgm:pt>
    <dgm:pt modelId="{EEFDEDB2-3A58-4A6E-BFB5-0D144D477E70}" type="pres">
      <dgm:prSet presAssocID="{F2840C4D-A433-40D1-AF86-7239486133FB}" presName="bkgdShape" presStyleLbl="node1" presStyleIdx="4" presStyleCnt="5"/>
      <dgm:spPr/>
      <dgm:t>
        <a:bodyPr/>
        <a:lstStyle/>
        <a:p>
          <a:endParaRPr lang="de-DE"/>
        </a:p>
      </dgm:t>
    </dgm:pt>
    <dgm:pt modelId="{F7CF2002-AD7B-4FE8-B6E6-0984002DF8DD}" type="pres">
      <dgm:prSet presAssocID="{F2840C4D-A433-40D1-AF86-7239486133FB}" presName="nodeTx" presStyleLbl="node1" presStyleIdx="4" presStyleCnt="5">
        <dgm:presLayoutVars>
          <dgm:bulletEnabled val="1"/>
        </dgm:presLayoutVars>
      </dgm:prSet>
      <dgm:spPr/>
      <dgm:t>
        <a:bodyPr/>
        <a:lstStyle/>
        <a:p>
          <a:endParaRPr lang="de-DE"/>
        </a:p>
      </dgm:t>
    </dgm:pt>
    <dgm:pt modelId="{AB3AB896-BF42-4DA1-AB58-C098ECCFD6BE}" type="pres">
      <dgm:prSet presAssocID="{F2840C4D-A433-40D1-AF86-7239486133FB}" presName="invisiNode" presStyleLbl="node1" presStyleIdx="4" presStyleCnt="5"/>
      <dgm:spPr/>
    </dgm:pt>
    <dgm:pt modelId="{8021561B-3907-47B3-A4F3-D105D3196E0F}" type="pres">
      <dgm:prSet presAssocID="{F2840C4D-A433-40D1-AF86-7239486133FB}" presName="imagNode" presStyleLbl="fgImgPlace1" presStyleIdx="4"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l="-9000" r="-9000"/>
          </a:stretch>
        </a:blipFill>
      </dgm:spPr>
      <dgm:t>
        <a:bodyPr/>
        <a:lstStyle/>
        <a:p>
          <a:endParaRPr lang="de-DE"/>
        </a:p>
      </dgm:t>
    </dgm:pt>
  </dgm:ptLst>
  <dgm:cxnLst>
    <dgm:cxn modelId="{2E5F49A1-A646-4C42-9186-CBC28726718E}" type="presOf" srcId="{A9188AF7-B699-41FB-86AF-1EF5E6D1D997}" destId="{38836531-68A1-4063-A8F3-46B11E234C93}" srcOrd="0" destOrd="0" presId="urn:microsoft.com/office/officeart/2005/8/layout/hList7"/>
    <dgm:cxn modelId="{6A318469-416D-43F0-9A25-ACF79A6D3DCA}" srcId="{6C701EE0-48D2-4196-A909-9D9EB2E92842}" destId="{A9188AF7-B699-41FB-86AF-1EF5E6D1D997}" srcOrd="0" destOrd="0" parTransId="{B6EDFF31-150A-4A7C-84B7-9F4441A5A4C9}" sibTransId="{BE369470-80D9-4FA4-97DA-F301CEA9E8AE}"/>
    <dgm:cxn modelId="{B2EE281E-17F2-4412-87B3-E0E841C4C895}" srcId="{6C701EE0-48D2-4196-A909-9D9EB2E92842}" destId="{F2840C4D-A433-40D1-AF86-7239486133FB}" srcOrd="4" destOrd="0" parTransId="{6997488E-368E-4637-93C8-89CF8D8977A4}" sibTransId="{964E2AE6-A9A9-4ECE-9D2D-B16A4EC5D220}"/>
    <dgm:cxn modelId="{4429B791-77A9-4151-8D50-F1234CD18A7E}" type="presOf" srcId="{5FAEF9ED-E161-4A6C-ABF5-84F2D4BD0B45}" destId="{4A699078-0B9D-41C1-9424-2B7886193F1E}" srcOrd="0" destOrd="0" presId="urn:microsoft.com/office/officeart/2005/8/layout/hList7"/>
    <dgm:cxn modelId="{437D93DE-3C47-48C4-97AD-917D89E39051}" type="presOf" srcId="{F07F81E4-FB1D-4D4C-957D-218A2443CE38}" destId="{31E02891-3842-4C99-B9A5-E4D30A28526B}" srcOrd="0" destOrd="0" presId="urn:microsoft.com/office/officeart/2005/8/layout/hList7"/>
    <dgm:cxn modelId="{6604D9E8-6873-4FE1-871F-8A6505144B81}" type="presOf" srcId="{BC91A7DC-B9BD-447C-9AF5-E74E6C7B8B51}" destId="{8F15DE8D-7F11-4CE4-8EA4-BF2C29CB1BAC}" srcOrd="0" destOrd="0" presId="urn:microsoft.com/office/officeart/2005/8/layout/hList7"/>
    <dgm:cxn modelId="{F4DD4D89-C445-4E5E-9BA9-521A551DE631}" type="presOf" srcId="{BA6B03D1-7EB3-4110-830B-6136D9391420}" destId="{23522F7C-4F6F-4663-AA48-2DC3E9E04E6B}" srcOrd="1" destOrd="0" presId="urn:microsoft.com/office/officeart/2005/8/layout/hList7"/>
    <dgm:cxn modelId="{65155FA5-F0AB-4646-A9B8-BBCC840B8B05}" type="presOf" srcId="{A9188AF7-B699-41FB-86AF-1EF5E6D1D997}" destId="{C4486D2C-89A6-4E52-8E56-C5689F46CC9E}" srcOrd="1" destOrd="0" presId="urn:microsoft.com/office/officeart/2005/8/layout/hList7"/>
    <dgm:cxn modelId="{CF7A0546-DE40-4CFA-89FF-319E987B5DCF}" type="presOf" srcId="{BC91A7DC-B9BD-447C-9AF5-E74E6C7B8B51}" destId="{FBD15E38-8E23-43B9-87E0-CA6AC4A67955}" srcOrd="1" destOrd="0" presId="urn:microsoft.com/office/officeart/2005/8/layout/hList7"/>
    <dgm:cxn modelId="{99BAF4BC-75B0-49A9-A2F7-B2966F4ADC26}" srcId="{6C701EE0-48D2-4196-A909-9D9EB2E92842}" destId="{BA6B03D1-7EB3-4110-830B-6136D9391420}" srcOrd="2" destOrd="0" parTransId="{68211D09-B178-4D19-B7E6-74653F536E11}" sibTransId="{4660CA0E-08DA-4F4E-AFCA-2A11E43ACECE}"/>
    <dgm:cxn modelId="{05364060-9575-41A3-BB81-C97256A96288}" srcId="{6C701EE0-48D2-4196-A909-9D9EB2E92842}" destId="{BC91A7DC-B9BD-447C-9AF5-E74E6C7B8B51}" srcOrd="3" destOrd="0" parTransId="{F484A35D-D82C-480E-9EC1-AC5364E209FE}" sibTransId="{5FAEF9ED-E161-4A6C-ABF5-84F2D4BD0B45}"/>
    <dgm:cxn modelId="{58F5B99D-7423-456D-9E20-94E1018F1339}" type="presOf" srcId="{6C701EE0-48D2-4196-A909-9D9EB2E92842}" destId="{62281731-89DC-435D-BDDD-B9CEE094DFB3}" srcOrd="0" destOrd="0" presId="urn:microsoft.com/office/officeart/2005/8/layout/hList7"/>
    <dgm:cxn modelId="{E5C714CE-E863-4B23-AE59-7BEC26D918DB}" type="presOf" srcId="{F2840C4D-A433-40D1-AF86-7239486133FB}" destId="{EEFDEDB2-3A58-4A6E-BFB5-0D144D477E70}" srcOrd="0" destOrd="0" presId="urn:microsoft.com/office/officeart/2005/8/layout/hList7"/>
    <dgm:cxn modelId="{0792C253-A802-4A4B-A43C-7DB9CD096163}" type="presOf" srcId="{4660CA0E-08DA-4F4E-AFCA-2A11E43ACECE}" destId="{B7EA2ABD-A174-4F09-8F2B-4E7619477A3F}" srcOrd="0" destOrd="0" presId="urn:microsoft.com/office/officeart/2005/8/layout/hList7"/>
    <dgm:cxn modelId="{BDA20B76-6CFF-436C-8403-869001736D06}" type="presOf" srcId="{BE369470-80D9-4FA4-97DA-F301CEA9E8AE}" destId="{E57E3A8B-4B42-4356-A8BA-F76BA1E9B00B}" srcOrd="0" destOrd="0" presId="urn:microsoft.com/office/officeart/2005/8/layout/hList7"/>
    <dgm:cxn modelId="{4957FC7B-036B-42C8-B4A0-B64662D120E5}" srcId="{6C701EE0-48D2-4196-A909-9D9EB2E92842}" destId="{4401C863-E21C-4ADF-B780-4FE17AA06553}" srcOrd="1" destOrd="0" parTransId="{3F96CBA8-DA1D-4C93-94DB-41ADA802EB9B}" sibTransId="{F07F81E4-FB1D-4D4C-957D-218A2443CE38}"/>
    <dgm:cxn modelId="{F113C651-A4DB-4FC5-A69E-045B927FE6BC}" type="presOf" srcId="{4401C863-E21C-4ADF-B780-4FE17AA06553}" destId="{9FAD56C8-1E1A-47EB-9CB3-09488248E18F}" srcOrd="1" destOrd="0" presId="urn:microsoft.com/office/officeart/2005/8/layout/hList7"/>
    <dgm:cxn modelId="{F4BE8D94-013F-4F09-9FEA-43D12E2F7321}" type="presOf" srcId="{F2840C4D-A433-40D1-AF86-7239486133FB}" destId="{F7CF2002-AD7B-4FE8-B6E6-0984002DF8DD}" srcOrd="1" destOrd="0" presId="urn:microsoft.com/office/officeart/2005/8/layout/hList7"/>
    <dgm:cxn modelId="{4DD61B2F-A6B8-4AE3-9299-3A3401EB191F}" type="presOf" srcId="{4401C863-E21C-4ADF-B780-4FE17AA06553}" destId="{5175C12D-878B-451F-8A4A-06EF89617155}" srcOrd="0" destOrd="0" presId="urn:microsoft.com/office/officeart/2005/8/layout/hList7"/>
    <dgm:cxn modelId="{F8815DB9-DB09-457A-BCD9-AF5A201CFB54}" type="presOf" srcId="{BA6B03D1-7EB3-4110-830B-6136D9391420}" destId="{F8AB6CCB-0103-4210-84E4-B9E99CB8DF5A}" srcOrd="0" destOrd="0" presId="urn:microsoft.com/office/officeart/2005/8/layout/hList7"/>
    <dgm:cxn modelId="{EBB9A702-1EBC-4A20-863F-DC3BE6C8BAB7}" type="presParOf" srcId="{62281731-89DC-435D-BDDD-B9CEE094DFB3}" destId="{9C88618D-284D-47F6-97FF-7BF1BD671AF6}" srcOrd="0" destOrd="0" presId="urn:microsoft.com/office/officeart/2005/8/layout/hList7"/>
    <dgm:cxn modelId="{CF6C0A7F-BDE8-4C78-8A9E-4961661B6948}" type="presParOf" srcId="{62281731-89DC-435D-BDDD-B9CEE094DFB3}" destId="{62447972-8FDC-46E6-B1DD-586A4D8C3A99}" srcOrd="1" destOrd="0" presId="urn:microsoft.com/office/officeart/2005/8/layout/hList7"/>
    <dgm:cxn modelId="{2EE526D7-C49E-4E8D-BC01-8CBE47F5A525}" type="presParOf" srcId="{62447972-8FDC-46E6-B1DD-586A4D8C3A99}" destId="{8E6B6C5F-C694-45F2-867D-FFB458AA9A87}" srcOrd="0" destOrd="0" presId="urn:microsoft.com/office/officeart/2005/8/layout/hList7"/>
    <dgm:cxn modelId="{D46D20D4-8AA2-4A09-A191-FA04333C23A1}" type="presParOf" srcId="{8E6B6C5F-C694-45F2-867D-FFB458AA9A87}" destId="{38836531-68A1-4063-A8F3-46B11E234C93}" srcOrd="0" destOrd="0" presId="urn:microsoft.com/office/officeart/2005/8/layout/hList7"/>
    <dgm:cxn modelId="{297A4062-7435-4E6B-8B58-C68641BF16C7}" type="presParOf" srcId="{8E6B6C5F-C694-45F2-867D-FFB458AA9A87}" destId="{C4486D2C-89A6-4E52-8E56-C5689F46CC9E}" srcOrd="1" destOrd="0" presId="urn:microsoft.com/office/officeart/2005/8/layout/hList7"/>
    <dgm:cxn modelId="{CC3E1840-31C1-4676-B8D1-590558237ABC}" type="presParOf" srcId="{8E6B6C5F-C694-45F2-867D-FFB458AA9A87}" destId="{8E806AA7-F839-49E9-BF8B-09076BCF39AC}" srcOrd="2" destOrd="0" presId="urn:microsoft.com/office/officeart/2005/8/layout/hList7"/>
    <dgm:cxn modelId="{62E354FA-C26F-4825-9633-2D84F788D729}" type="presParOf" srcId="{8E6B6C5F-C694-45F2-867D-FFB458AA9A87}" destId="{005F9868-5F61-4BF5-8F73-4297D55A2CEB}" srcOrd="3" destOrd="0" presId="urn:microsoft.com/office/officeart/2005/8/layout/hList7"/>
    <dgm:cxn modelId="{BA56F99F-298F-4CFF-9571-AEC1796776D9}" type="presParOf" srcId="{62447972-8FDC-46E6-B1DD-586A4D8C3A99}" destId="{E57E3A8B-4B42-4356-A8BA-F76BA1E9B00B}" srcOrd="1" destOrd="0" presId="urn:microsoft.com/office/officeart/2005/8/layout/hList7"/>
    <dgm:cxn modelId="{FE984214-E4FA-4CC5-8432-ADB6F70D1954}" type="presParOf" srcId="{62447972-8FDC-46E6-B1DD-586A4D8C3A99}" destId="{DC199811-9BB8-4CAB-9161-96AF99D39A86}" srcOrd="2" destOrd="0" presId="urn:microsoft.com/office/officeart/2005/8/layout/hList7"/>
    <dgm:cxn modelId="{3A2BB2F0-8DFA-49AF-87B1-B137979B63C1}" type="presParOf" srcId="{DC199811-9BB8-4CAB-9161-96AF99D39A86}" destId="{5175C12D-878B-451F-8A4A-06EF89617155}" srcOrd="0" destOrd="0" presId="urn:microsoft.com/office/officeart/2005/8/layout/hList7"/>
    <dgm:cxn modelId="{4AC585E4-B202-4DC8-8DA3-0E481A1A5A44}" type="presParOf" srcId="{DC199811-9BB8-4CAB-9161-96AF99D39A86}" destId="{9FAD56C8-1E1A-47EB-9CB3-09488248E18F}" srcOrd="1" destOrd="0" presId="urn:microsoft.com/office/officeart/2005/8/layout/hList7"/>
    <dgm:cxn modelId="{34A7AA3B-9769-4EBE-98FB-240DF7378F35}" type="presParOf" srcId="{DC199811-9BB8-4CAB-9161-96AF99D39A86}" destId="{EE37F0B0-E7F3-492E-8DF8-2754D151B568}" srcOrd="2" destOrd="0" presId="urn:microsoft.com/office/officeart/2005/8/layout/hList7"/>
    <dgm:cxn modelId="{79EBE3F2-8A73-4ACA-AA25-5AA2CC6B7280}" type="presParOf" srcId="{DC199811-9BB8-4CAB-9161-96AF99D39A86}" destId="{00A6D7E8-3097-4E50-8D99-81B7F14DB478}" srcOrd="3" destOrd="0" presId="urn:microsoft.com/office/officeart/2005/8/layout/hList7"/>
    <dgm:cxn modelId="{EB151163-E1B8-4026-854D-C4910CFD5760}" type="presParOf" srcId="{62447972-8FDC-46E6-B1DD-586A4D8C3A99}" destId="{31E02891-3842-4C99-B9A5-E4D30A28526B}" srcOrd="3" destOrd="0" presId="urn:microsoft.com/office/officeart/2005/8/layout/hList7"/>
    <dgm:cxn modelId="{5190C2C6-F243-4475-BAD9-EFA2DD72FB05}" type="presParOf" srcId="{62447972-8FDC-46E6-B1DD-586A4D8C3A99}" destId="{DB082B79-FAF5-4061-8338-D6FF94C6235F}" srcOrd="4" destOrd="0" presId="urn:microsoft.com/office/officeart/2005/8/layout/hList7"/>
    <dgm:cxn modelId="{10275C6F-4EA0-4CA7-B4FE-E24B6B71CDD6}" type="presParOf" srcId="{DB082B79-FAF5-4061-8338-D6FF94C6235F}" destId="{F8AB6CCB-0103-4210-84E4-B9E99CB8DF5A}" srcOrd="0" destOrd="0" presId="urn:microsoft.com/office/officeart/2005/8/layout/hList7"/>
    <dgm:cxn modelId="{2FB3B776-FBB4-4D41-B3E7-ADF3AC0029CF}" type="presParOf" srcId="{DB082B79-FAF5-4061-8338-D6FF94C6235F}" destId="{23522F7C-4F6F-4663-AA48-2DC3E9E04E6B}" srcOrd="1" destOrd="0" presId="urn:microsoft.com/office/officeart/2005/8/layout/hList7"/>
    <dgm:cxn modelId="{91721CD1-F00F-4671-9F51-FE10FA4B1893}" type="presParOf" srcId="{DB082B79-FAF5-4061-8338-D6FF94C6235F}" destId="{B4592F24-AF91-4547-BEBD-00B2466317AC}" srcOrd="2" destOrd="0" presId="urn:microsoft.com/office/officeart/2005/8/layout/hList7"/>
    <dgm:cxn modelId="{565107E6-2F9D-4C42-8393-E5553CBE9591}" type="presParOf" srcId="{DB082B79-FAF5-4061-8338-D6FF94C6235F}" destId="{24FC078F-13F9-45AC-A5E3-E0DF7F183C62}" srcOrd="3" destOrd="0" presId="urn:microsoft.com/office/officeart/2005/8/layout/hList7"/>
    <dgm:cxn modelId="{CA53FC65-2045-4514-BB15-3437349B880A}" type="presParOf" srcId="{62447972-8FDC-46E6-B1DD-586A4D8C3A99}" destId="{B7EA2ABD-A174-4F09-8F2B-4E7619477A3F}" srcOrd="5" destOrd="0" presId="urn:microsoft.com/office/officeart/2005/8/layout/hList7"/>
    <dgm:cxn modelId="{D78F2EA7-D0F5-4872-9D20-024C0AB22DA4}" type="presParOf" srcId="{62447972-8FDC-46E6-B1DD-586A4D8C3A99}" destId="{8A20B6EE-2B89-4FA4-BC13-F664C6DFFFEB}" srcOrd="6" destOrd="0" presId="urn:microsoft.com/office/officeart/2005/8/layout/hList7"/>
    <dgm:cxn modelId="{023A0B88-A795-4519-9270-195CF9E4555C}" type="presParOf" srcId="{8A20B6EE-2B89-4FA4-BC13-F664C6DFFFEB}" destId="{8F15DE8D-7F11-4CE4-8EA4-BF2C29CB1BAC}" srcOrd="0" destOrd="0" presId="urn:microsoft.com/office/officeart/2005/8/layout/hList7"/>
    <dgm:cxn modelId="{EF91B31E-9C5D-4D8E-B77D-578F28BDFBC2}" type="presParOf" srcId="{8A20B6EE-2B89-4FA4-BC13-F664C6DFFFEB}" destId="{FBD15E38-8E23-43B9-87E0-CA6AC4A67955}" srcOrd="1" destOrd="0" presId="urn:microsoft.com/office/officeart/2005/8/layout/hList7"/>
    <dgm:cxn modelId="{3D2B0D52-B95A-42F7-ABBC-A8E7DAD7FDBB}" type="presParOf" srcId="{8A20B6EE-2B89-4FA4-BC13-F664C6DFFFEB}" destId="{9C101907-9BA1-4AEC-B6CC-1BAB5746F49A}" srcOrd="2" destOrd="0" presId="urn:microsoft.com/office/officeart/2005/8/layout/hList7"/>
    <dgm:cxn modelId="{1256C8A4-A82E-4D72-97EE-EE34FE8A827F}" type="presParOf" srcId="{8A20B6EE-2B89-4FA4-BC13-F664C6DFFFEB}" destId="{AC7E37BF-A42B-4443-91E4-B3A1D0CA989D}" srcOrd="3" destOrd="0" presId="urn:microsoft.com/office/officeart/2005/8/layout/hList7"/>
    <dgm:cxn modelId="{F05E59E8-E56F-444F-A1DC-62566666D84C}" type="presParOf" srcId="{62447972-8FDC-46E6-B1DD-586A4D8C3A99}" destId="{4A699078-0B9D-41C1-9424-2B7886193F1E}" srcOrd="7" destOrd="0" presId="urn:microsoft.com/office/officeart/2005/8/layout/hList7"/>
    <dgm:cxn modelId="{640AEDBA-4A7A-43D5-A007-FEB55FBBE752}" type="presParOf" srcId="{62447972-8FDC-46E6-B1DD-586A4D8C3A99}" destId="{CAD751F1-97D2-4337-89CF-491F840D692D}" srcOrd="8" destOrd="0" presId="urn:microsoft.com/office/officeart/2005/8/layout/hList7"/>
    <dgm:cxn modelId="{628B2B97-0611-4482-8336-A6C3048A60C5}" type="presParOf" srcId="{CAD751F1-97D2-4337-89CF-491F840D692D}" destId="{EEFDEDB2-3A58-4A6E-BFB5-0D144D477E70}" srcOrd="0" destOrd="0" presId="urn:microsoft.com/office/officeart/2005/8/layout/hList7"/>
    <dgm:cxn modelId="{EA533085-6062-43BB-BFA3-4923FB06A6AA}" type="presParOf" srcId="{CAD751F1-97D2-4337-89CF-491F840D692D}" destId="{F7CF2002-AD7B-4FE8-B6E6-0984002DF8DD}" srcOrd="1" destOrd="0" presId="urn:microsoft.com/office/officeart/2005/8/layout/hList7"/>
    <dgm:cxn modelId="{920A6E9E-67E3-4D08-9D63-8BE9FF259B06}" type="presParOf" srcId="{CAD751F1-97D2-4337-89CF-491F840D692D}" destId="{AB3AB896-BF42-4DA1-AB58-C098ECCFD6BE}" srcOrd="2" destOrd="0" presId="urn:microsoft.com/office/officeart/2005/8/layout/hList7"/>
    <dgm:cxn modelId="{3705B64A-399F-4903-BF70-D301E6F10DEA}" type="presParOf" srcId="{CAD751F1-97D2-4337-89CF-491F840D692D}" destId="{8021561B-3907-47B3-A4F3-D105D3196E0F}"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FDE7B5A-5D96-45E6-99FA-2F87E661302B}" type="doc">
      <dgm:prSet loTypeId="urn:microsoft.com/office/officeart/2005/8/layout/pyramid4" loCatId="pyramid" qsTypeId="urn:microsoft.com/office/officeart/2005/8/quickstyle/simple1" qsCatId="simple" csTypeId="urn:microsoft.com/office/officeart/2005/8/colors/accent1_2" csCatId="accent1" phldr="1"/>
      <dgm:spPr/>
      <dgm:t>
        <a:bodyPr/>
        <a:lstStyle/>
        <a:p>
          <a:endParaRPr lang="de-DE"/>
        </a:p>
      </dgm:t>
    </dgm:pt>
    <dgm:pt modelId="{6DC19781-4381-4C17-A4C0-6E4616475922}">
      <dgm:prSet phldrT="[Text]" custT="1"/>
      <dgm:spPr>
        <a:solidFill>
          <a:schemeClr val="tx1">
            <a:lumMod val="65000"/>
            <a:lumOff val="35000"/>
          </a:schemeClr>
        </a:solidFill>
        <a:ln>
          <a:solidFill>
            <a:schemeClr val="bg1">
              <a:lumMod val="65000"/>
            </a:schemeClr>
          </a:solidFill>
        </a:ln>
      </dgm:spPr>
      <dgm:t>
        <a:bodyPr/>
        <a:lstStyle/>
        <a:p>
          <a:pPr>
            <a:buFont typeface="Calibri" panose="020F0502020204030204" pitchFamily="34" charset="0"/>
            <a:buNone/>
          </a:pPr>
          <a:r>
            <a:rPr lang="de-DE" sz="1050" dirty="0"/>
            <a:t>Schriftliche Kooperations-vereinbarung </a:t>
          </a:r>
        </a:p>
      </dgm:t>
    </dgm:pt>
    <dgm:pt modelId="{F5319EFB-3868-4BE1-B25B-2DCFDC300E19}" type="parTrans" cxnId="{C668C4A6-F4D8-4E69-A0BD-851995FD4B8B}">
      <dgm:prSet/>
      <dgm:spPr/>
      <dgm:t>
        <a:bodyPr/>
        <a:lstStyle/>
        <a:p>
          <a:endParaRPr lang="de-DE"/>
        </a:p>
      </dgm:t>
    </dgm:pt>
    <dgm:pt modelId="{DC125913-87E9-4CFD-AA66-08B76E808FC8}" type="sibTrans" cxnId="{C668C4A6-F4D8-4E69-A0BD-851995FD4B8B}">
      <dgm:prSet/>
      <dgm:spPr/>
      <dgm:t>
        <a:bodyPr/>
        <a:lstStyle/>
        <a:p>
          <a:endParaRPr lang="de-DE"/>
        </a:p>
      </dgm:t>
    </dgm:pt>
    <dgm:pt modelId="{15A6679B-EF08-4061-B33D-F6C4ECC15B24}">
      <dgm:prSet phldrT="[Text]" custT="1"/>
      <dgm:spPr>
        <a:solidFill>
          <a:schemeClr val="tx1">
            <a:lumMod val="65000"/>
            <a:lumOff val="35000"/>
          </a:schemeClr>
        </a:solidFill>
        <a:ln>
          <a:solidFill>
            <a:schemeClr val="bg1">
              <a:lumMod val="65000"/>
            </a:schemeClr>
          </a:solidFill>
        </a:ln>
      </dgm:spPr>
      <dgm:t>
        <a:bodyPr/>
        <a:lstStyle/>
        <a:p>
          <a:pPr>
            <a:buFont typeface="Calibri" panose="020F0502020204030204" pitchFamily="34" charset="0"/>
            <a:buNone/>
          </a:pPr>
          <a:r>
            <a:rPr lang="de-DE" sz="1050" dirty="0"/>
            <a:t>Regelmäßiger Informations-</a:t>
          </a:r>
          <a:r>
            <a:rPr lang="de-DE" sz="1050" dirty="0" err="1"/>
            <a:t>austausch</a:t>
          </a:r>
          <a:endParaRPr lang="de-DE" sz="1050" dirty="0"/>
        </a:p>
      </dgm:t>
    </dgm:pt>
    <dgm:pt modelId="{6FE7C31B-B802-4C64-BE11-2BF4728AE2C9}" type="parTrans" cxnId="{49CD8D83-29D1-454F-9CAF-C20910C6F39C}">
      <dgm:prSet/>
      <dgm:spPr/>
      <dgm:t>
        <a:bodyPr/>
        <a:lstStyle/>
        <a:p>
          <a:endParaRPr lang="de-DE"/>
        </a:p>
      </dgm:t>
    </dgm:pt>
    <dgm:pt modelId="{EE1623DB-3B7D-4A00-9947-D080B530668F}" type="sibTrans" cxnId="{49CD8D83-29D1-454F-9CAF-C20910C6F39C}">
      <dgm:prSet/>
      <dgm:spPr/>
      <dgm:t>
        <a:bodyPr/>
        <a:lstStyle/>
        <a:p>
          <a:endParaRPr lang="de-DE"/>
        </a:p>
      </dgm:t>
    </dgm:pt>
    <dgm:pt modelId="{1577DAAF-91AA-4CBD-A77E-0F88AE8A6759}">
      <dgm:prSet phldrT="[Text]" custT="1"/>
      <dgm:spPr>
        <a:solidFill>
          <a:schemeClr val="tx1">
            <a:lumMod val="65000"/>
            <a:lumOff val="35000"/>
          </a:schemeClr>
        </a:solidFill>
        <a:ln>
          <a:solidFill>
            <a:schemeClr val="bg1">
              <a:lumMod val="65000"/>
            </a:schemeClr>
          </a:solidFill>
        </a:ln>
      </dgm:spPr>
      <dgm:t>
        <a:bodyPr/>
        <a:lstStyle/>
        <a:p>
          <a:pPr>
            <a:buFont typeface="Calibri" panose="020F0502020204030204" pitchFamily="34" charset="0"/>
            <a:buNone/>
          </a:pPr>
          <a:r>
            <a:rPr lang="de-DE" sz="900" dirty="0"/>
            <a:t>Enge Zusammen-arbeit, Austausch mit installierten Hilfen, </a:t>
          </a:r>
          <a:r>
            <a:rPr lang="de-DE" sz="900" dirty="0" err="1"/>
            <a:t>Netzwerkpartner,Träger</a:t>
          </a:r>
          <a:endParaRPr lang="de-DE" sz="900" dirty="0"/>
        </a:p>
      </dgm:t>
    </dgm:pt>
    <dgm:pt modelId="{AC1A8B52-90BC-4DED-93D3-E9A0E0775599}" type="parTrans" cxnId="{1435FC8B-A88C-46D7-994E-83ED3EF6EE8E}">
      <dgm:prSet/>
      <dgm:spPr/>
      <dgm:t>
        <a:bodyPr/>
        <a:lstStyle/>
        <a:p>
          <a:endParaRPr lang="de-DE"/>
        </a:p>
      </dgm:t>
    </dgm:pt>
    <dgm:pt modelId="{0A168E31-C3F8-4674-8A27-64C67A9A423E}" type="sibTrans" cxnId="{1435FC8B-A88C-46D7-994E-83ED3EF6EE8E}">
      <dgm:prSet/>
      <dgm:spPr/>
      <dgm:t>
        <a:bodyPr/>
        <a:lstStyle/>
        <a:p>
          <a:endParaRPr lang="de-DE"/>
        </a:p>
      </dgm:t>
    </dgm:pt>
    <dgm:pt modelId="{47EDC28E-DF29-4263-B5DB-072AC64DB6C8}">
      <dgm:prSet phldrT="[Text]" custT="1"/>
      <dgm:spPr>
        <a:solidFill>
          <a:schemeClr val="tx1">
            <a:lumMod val="65000"/>
            <a:lumOff val="35000"/>
          </a:schemeClr>
        </a:solidFill>
        <a:ln>
          <a:solidFill>
            <a:schemeClr val="bg1">
              <a:lumMod val="65000"/>
            </a:schemeClr>
          </a:solidFill>
        </a:ln>
      </dgm:spPr>
      <dgm:t>
        <a:bodyPr/>
        <a:lstStyle/>
        <a:p>
          <a:pPr>
            <a:buFont typeface="Calibri" panose="020F0502020204030204" pitchFamily="34" charset="0"/>
            <a:buNone/>
          </a:pPr>
          <a:r>
            <a:rPr lang="de-DE" sz="1050" dirty="0"/>
            <a:t>Analyse der Gesamt-situation, </a:t>
          </a:r>
          <a:r>
            <a:rPr lang="de-DE" sz="1050" dirty="0" err="1"/>
            <a:t>UnterstützungBedarf</a:t>
          </a:r>
          <a:endParaRPr lang="de-DE" sz="1050" dirty="0"/>
        </a:p>
      </dgm:t>
    </dgm:pt>
    <dgm:pt modelId="{EE36AAF2-2A29-4A74-948B-73D4C16858AE}" type="parTrans" cxnId="{10D4D266-9E2E-4776-AB14-60940D3B3440}">
      <dgm:prSet/>
      <dgm:spPr/>
      <dgm:t>
        <a:bodyPr/>
        <a:lstStyle/>
        <a:p>
          <a:endParaRPr lang="de-DE"/>
        </a:p>
      </dgm:t>
    </dgm:pt>
    <dgm:pt modelId="{5EB0F165-A7F8-4389-ACAE-45269CA6EFAB}" type="sibTrans" cxnId="{10D4D266-9E2E-4776-AB14-60940D3B3440}">
      <dgm:prSet/>
      <dgm:spPr/>
      <dgm:t>
        <a:bodyPr/>
        <a:lstStyle/>
        <a:p>
          <a:endParaRPr lang="de-DE"/>
        </a:p>
      </dgm:t>
    </dgm:pt>
    <dgm:pt modelId="{695B88BB-8FDB-41C5-95D7-460743C676DF}">
      <dgm:prSet custT="1"/>
      <dgm:spPr>
        <a:solidFill>
          <a:schemeClr val="tx1">
            <a:lumMod val="65000"/>
            <a:lumOff val="35000"/>
          </a:schemeClr>
        </a:solidFill>
        <a:ln>
          <a:solidFill>
            <a:schemeClr val="bg1">
              <a:lumMod val="65000"/>
            </a:schemeClr>
          </a:solidFill>
        </a:ln>
      </dgm:spPr>
      <dgm:t>
        <a:bodyPr/>
        <a:lstStyle/>
        <a:p>
          <a:pPr>
            <a:buFont typeface="Calibri" panose="020F0502020204030204" pitchFamily="34" charset="0"/>
            <a:buNone/>
          </a:pPr>
          <a:r>
            <a:rPr lang="de-DE" sz="1050" dirty="0"/>
            <a:t>Gemeinsame Besprechungs-termine im jeweiligen Amt </a:t>
          </a:r>
        </a:p>
      </dgm:t>
    </dgm:pt>
    <dgm:pt modelId="{DABC86CC-E2EC-4609-9960-1A2F1B60FBF2}" type="parTrans" cxnId="{AC3137FD-E550-440A-87CA-BC2220B90DD0}">
      <dgm:prSet/>
      <dgm:spPr/>
      <dgm:t>
        <a:bodyPr/>
        <a:lstStyle/>
        <a:p>
          <a:endParaRPr lang="de-DE"/>
        </a:p>
      </dgm:t>
    </dgm:pt>
    <dgm:pt modelId="{5EB7AE31-E85B-429A-BDF8-009C0C369E01}" type="sibTrans" cxnId="{AC3137FD-E550-440A-87CA-BC2220B90DD0}">
      <dgm:prSet/>
      <dgm:spPr/>
      <dgm:t>
        <a:bodyPr/>
        <a:lstStyle/>
        <a:p>
          <a:endParaRPr lang="de-DE"/>
        </a:p>
      </dgm:t>
    </dgm:pt>
    <dgm:pt modelId="{F1999366-D8B0-49F7-B882-E4E3D8041433}">
      <dgm:prSet custT="1"/>
      <dgm:spPr>
        <a:solidFill>
          <a:schemeClr val="tx1">
            <a:lumMod val="65000"/>
            <a:lumOff val="35000"/>
          </a:schemeClr>
        </a:solidFill>
        <a:ln>
          <a:solidFill>
            <a:schemeClr val="bg1">
              <a:lumMod val="65000"/>
            </a:schemeClr>
          </a:solidFill>
        </a:ln>
      </dgm:spPr>
      <dgm:t>
        <a:bodyPr/>
        <a:lstStyle/>
        <a:p>
          <a:pPr>
            <a:buFont typeface="Calibri" panose="020F0502020204030204" pitchFamily="34" charset="0"/>
            <a:buNone/>
          </a:pPr>
          <a:r>
            <a:rPr lang="de-DE" sz="1050" dirty="0"/>
            <a:t>Gemeinsame Entwicklung von </a:t>
          </a:r>
          <a:r>
            <a:rPr lang="de-DE" sz="1050" dirty="0" smtClean="0"/>
            <a:t>Lösungs-strategien </a:t>
          </a:r>
          <a:endParaRPr lang="de-DE" sz="1050" dirty="0"/>
        </a:p>
      </dgm:t>
    </dgm:pt>
    <dgm:pt modelId="{E3625416-0915-4745-95D4-01D2474789A8}" type="parTrans" cxnId="{69544C1A-FCD1-4F3F-AD83-AB8D4B289BED}">
      <dgm:prSet/>
      <dgm:spPr/>
      <dgm:t>
        <a:bodyPr/>
        <a:lstStyle/>
        <a:p>
          <a:endParaRPr lang="de-DE"/>
        </a:p>
      </dgm:t>
    </dgm:pt>
    <dgm:pt modelId="{E80672C2-E007-4955-A1FF-7BF8033A4B1E}" type="sibTrans" cxnId="{69544C1A-FCD1-4F3F-AD83-AB8D4B289BED}">
      <dgm:prSet/>
      <dgm:spPr/>
      <dgm:t>
        <a:bodyPr/>
        <a:lstStyle/>
        <a:p>
          <a:endParaRPr lang="de-DE"/>
        </a:p>
      </dgm:t>
    </dgm:pt>
    <dgm:pt modelId="{BF1D8218-28C2-45C3-835B-A5F5A4F45F6A}">
      <dgm:prSet custT="1"/>
      <dgm:spPr>
        <a:solidFill>
          <a:schemeClr val="tx1">
            <a:lumMod val="65000"/>
            <a:lumOff val="35000"/>
          </a:schemeClr>
        </a:solidFill>
        <a:ln>
          <a:solidFill>
            <a:schemeClr val="bg1">
              <a:lumMod val="65000"/>
            </a:schemeClr>
          </a:solidFill>
        </a:ln>
      </dgm:spPr>
      <dgm:t>
        <a:bodyPr/>
        <a:lstStyle/>
        <a:p>
          <a:pPr>
            <a:buFont typeface="Calibri" panose="020F0502020204030204" pitchFamily="34" charset="0"/>
            <a:buNone/>
          </a:pPr>
          <a:r>
            <a:rPr lang="de-DE" sz="1050" dirty="0"/>
            <a:t>Absprache bei Installierung von Jugendhilfe-</a:t>
          </a:r>
          <a:r>
            <a:rPr lang="de-DE" sz="1050" dirty="0" err="1"/>
            <a:t>maßnahmen</a:t>
          </a:r>
          <a:r>
            <a:rPr lang="de-DE" sz="1050" dirty="0"/>
            <a:t> bzw. Angebot Maßnahmen Jobcenter </a:t>
          </a:r>
        </a:p>
      </dgm:t>
    </dgm:pt>
    <dgm:pt modelId="{EC744D63-0F92-4CB6-BAE9-C355F7AAE378}" type="parTrans" cxnId="{F4BF266B-CFAB-4DB4-9F38-2C8222480933}">
      <dgm:prSet/>
      <dgm:spPr/>
      <dgm:t>
        <a:bodyPr/>
        <a:lstStyle/>
        <a:p>
          <a:endParaRPr lang="de-DE"/>
        </a:p>
      </dgm:t>
    </dgm:pt>
    <dgm:pt modelId="{C801CFAE-4E9B-4EF1-9B60-18080BC4813F}" type="sibTrans" cxnId="{F4BF266B-CFAB-4DB4-9F38-2C8222480933}">
      <dgm:prSet/>
      <dgm:spPr/>
      <dgm:t>
        <a:bodyPr/>
        <a:lstStyle/>
        <a:p>
          <a:endParaRPr lang="de-DE"/>
        </a:p>
      </dgm:t>
    </dgm:pt>
    <dgm:pt modelId="{EC6331D2-CAD9-4794-81CD-E98011BD1886}">
      <dgm:prSet custT="1"/>
      <dgm:spPr>
        <a:solidFill>
          <a:schemeClr val="tx1">
            <a:lumMod val="65000"/>
            <a:lumOff val="35000"/>
          </a:schemeClr>
        </a:solidFill>
        <a:ln>
          <a:solidFill>
            <a:schemeClr val="bg1">
              <a:lumMod val="65000"/>
            </a:schemeClr>
          </a:solidFill>
        </a:ln>
      </dgm:spPr>
      <dgm:t>
        <a:bodyPr/>
        <a:lstStyle/>
        <a:p>
          <a:pPr>
            <a:buFont typeface="Calibri" panose="020F0502020204030204" pitchFamily="34" charset="0"/>
            <a:buChar char="-"/>
          </a:pPr>
          <a:r>
            <a:rPr lang="de-DE" sz="1050" dirty="0"/>
            <a:t>Gemeinsame Hausbesuche, Hilfeplan-gespräche </a:t>
          </a:r>
        </a:p>
      </dgm:t>
    </dgm:pt>
    <dgm:pt modelId="{C9F59FA0-EC50-462B-860A-E27A0D89FE47}" type="parTrans" cxnId="{7F69DAB4-7E8A-4935-8C38-045DA3465112}">
      <dgm:prSet/>
      <dgm:spPr/>
      <dgm:t>
        <a:bodyPr/>
        <a:lstStyle/>
        <a:p>
          <a:endParaRPr lang="de-DE"/>
        </a:p>
      </dgm:t>
    </dgm:pt>
    <dgm:pt modelId="{F9B9E33A-A005-4C09-92DF-8DCBD44DF223}" type="sibTrans" cxnId="{7F69DAB4-7E8A-4935-8C38-045DA3465112}">
      <dgm:prSet/>
      <dgm:spPr/>
      <dgm:t>
        <a:bodyPr/>
        <a:lstStyle/>
        <a:p>
          <a:endParaRPr lang="de-DE"/>
        </a:p>
      </dgm:t>
    </dgm:pt>
    <dgm:pt modelId="{79AB0389-5B2C-4AE8-B260-DB9AC1ADB272}">
      <dgm:prSet custT="1"/>
      <dgm:spPr>
        <a:solidFill>
          <a:schemeClr val="tx1">
            <a:lumMod val="65000"/>
            <a:lumOff val="35000"/>
          </a:schemeClr>
        </a:solidFill>
        <a:ln>
          <a:solidFill>
            <a:schemeClr val="bg1">
              <a:lumMod val="65000"/>
            </a:schemeClr>
          </a:solidFill>
        </a:ln>
      </dgm:spPr>
      <dgm:t>
        <a:bodyPr/>
        <a:lstStyle/>
        <a:p>
          <a:pPr>
            <a:buFont typeface="Calibri" panose="020F0502020204030204" pitchFamily="34" charset="0"/>
            <a:buNone/>
          </a:pPr>
          <a:r>
            <a:rPr lang="de-DE" sz="1050" dirty="0"/>
            <a:t>Aufgaben-teilung nach Möglichkeiten und Angeboten der Rechtskreise</a:t>
          </a:r>
        </a:p>
      </dgm:t>
    </dgm:pt>
    <dgm:pt modelId="{F946DF38-EFE8-4FA1-97F6-A8E86C79EC4C}" type="parTrans" cxnId="{7AB28802-1F16-4298-B913-B58484BA8DB6}">
      <dgm:prSet/>
      <dgm:spPr/>
      <dgm:t>
        <a:bodyPr/>
        <a:lstStyle/>
        <a:p>
          <a:endParaRPr lang="de-DE"/>
        </a:p>
      </dgm:t>
    </dgm:pt>
    <dgm:pt modelId="{E19C2FE2-433B-4376-87A6-5C518B3EF2FE}" type="sibTrans" cxnId="{7AB28802-1F16-4298-B913-B58484BA8DB6}">
      <dgm:prSet/>
      <dgm:spPr/>
      <dgm:t>
        <a:bodyPr/>
        <a:lstStyle/>
        <a:p>
          <a:endParaRPr lang="de-DE"/>
        </a:p>
      </dgm:t>
    </dgm:pt>
    <dgm:pt modelId="{129C4239-BE58-42BD-9508-5F4F5984210E}" type="pres">
      <dgm:prSet presAssocID="{5FDE7B5A-5D96-45E6-99FA-2F87E661302B}" presName="compositeShape" presStyleCnt="0">
        <dgm:presLayoutVars>
          <dgm:chMax val="9"/>
          <dgm:dir/>
          <dgm:resizeHandles val="exact"/>
        </dgm:presLayoutVars>
      </dgm:prSet>
      <dgm:spPr/>
      <dgm:t>
        <a:bodyPr/>
        <a:lstStyle/>
        <a:p>
          <a:endParaRPr lang="de-DE"/>
        </a:p>
      </dgm:t>
    </dgm:pt>
    <dgm:pt modelId="{D65B42E5-34B4-4BA0-8BAB-053D06E785E9}" type="pres">
      <dgm:prSet presAssocID="{5FDE7B5A-5D96-45E6-99FA-2F87E661302B}" presName="triangle1" presStyleLbl="node1" presStyleIdx="0" presStyleCnt="9">
        <dgm:presLayoutVars>
          <dgm:bulletEnabled val="1"/>
        </dgm:presLayoutVars>
      </dgm:prSet>
      <dgm:spPr/>
      <dgm:t>
        <a:bodyPr/>
        <a:lstStyle/>
        <a:p>
          <a:endParaRPr lang="de-DE"/>
        </a:p>
      </dgm:t>
    </dgm:pt>
    <dgm:pt modelId="{367141E2-B704-4F91-BDEA-09B3A4E8414B}" type="pres">
      <dgm:prSet presAssocID="{5FDE7B5A-5D96-45E6-99FA-2F87E661302B}" presName="triangle2" presStyleLbl="node1" presStyleIdx="1" presStyleCnt="9">
        <dgm:presLayoutVars>
          <dgm:bulletEnabled val="1"/>
        </dgm:presLayoutVars>
      </dgm:prSet>
      <dgm:spPr/>
      <dgm:t>
        <a:bodyPr/>
        <a:lstStyle/>
        <a:p>
          <a:endParaRPr lang="de-DE"/>
        </a:p>
      </dgm:t>
    </dgm:pt>
    <dgm:pt modelId="{74025187-0C68-47A4-8514-55328E0C1DE8}" type="pres">
      <dgm:prSet presAssocID="{5FDE7B5A-5D96-45E6-99FA-2F87E661302B}" presName="triangle3" presStyleLbl="node1" presStyleIdx="2" presStyleCnt="9">
        <dgm:presLayoutVars>
          <dgm:bulletEnabled val="1"/>
        </dgm:presLayoutVars>
      </dgm:prSet>
      <dgm:spPr/>
      <dgm:t>
        <a:bodyPr/>
        <a:lstStyle/>
        <a:p>
          <a:endParaRPr lang="de-DE"/>
        </a:p>
      </dgm:t>
    </dgm:pt>
    <dgm:pt modelId="{56718610-3A0F-47AE-AE3F-2CA3CE796022}" type="pres">
      <dgm:prSet presAssocID="{5FDE7B5A-5D96-45E6-99FA-2F87E661302B}" presName="triangle4" presStyleLbl="node1" presStyleIdx="3" presStyleCnt="9">
        <dgm:presLayoutVars>
          <dgm:bulletEnabled val="1"/>
        </dgm:presLayoutVars>
      </dgm:prSet>
      <dgm:spPr/>
      <dgm:t>
        <a:bodyPr/>
        <a:lstStyle/>
        <a:p>
          <a:endParaRPr lang="de-DE"/>
        </a:p>
      </dgm:t>
    </dgm:pt>
    <dgm:pt modelId="{9E9329A8-71BC-4A01-9520-5CC73CCF39A4}" type="pres">
      <dgm:prSet presAssocID="{5FDE7B5A-5D96-45E6-99FA-2F87E661302B}" presName="triangle5" presStyleLbl="node1" presStyleIdx="4" presStyleCnt="9">
        <dgm:presLayoutVars>
          <dgm:bulletEnabled val="1"/>
        </dgm:presLayoutVars>
      </dgm:prSet>
      <dgm:spPr/>
      <dgm:t>
        <a:bodyPr/>
        <a:lstStyle/>
        <a:p>
          <a:endParaRPr lang="de-DE"/>
        </a:p>
      </dgm:t>
    </dgm:pt>
    <dgm:pt modelId="{FDF0DF30-A4BD-4B9A-B5CF-36A0C4C22160}" type="pres">
      <dgm:prSet presAssocID="{5FDE7B5A-5D96-45E6-99FA-2F87E661302B}" presName="triangle6" presStyleLbl="node1" presStyleIdx="5" presStyleCnt="9">
        <dgm:presLayoutVars>
          <dgm:bulletEnabled val="1"/>
        </dgm:presLayoutVars>
      </dgm:prSet>
      <dgm:spPr/>
      <dgm:t>
        <a:bodyPr/>
        <a:lstStyle/>
        <a:p>
          <a:endParaRPr lang="de-DE"/>
        </a:p>
      </dgm:t>
    </dgm:pt>
    <dgm:pt modelId="{45D52809-7E52-4308-B927-F58A6365B7C1}" type="pres">
      <dgm:prSet presAssocID="{5FDE7B5A-5D96-45E6-99FA-2F87E661302B}" presName="triangle7" presStyleLbl="node1" presStyleIdx="6" presStyleCnt="9">
        <dgm:presLayoutVars>
          <dgm:bulletEnabled val="1"/>
        </dgm:presLayoutVars>
      </dgm:prSet>
      <dgm:spPr/>
      <dgm:t>
        <a:bodyPr/>
        <a:lstStyle/>
        <a:p>
          <a:endParaRPr lang="de-DE"/>
        </a:p>
      </dgm:t>
    </dgm:pt>
    <dgm:pt modelId="{6BB090E8-9BBA-482B-A5A7-BF35B3805D02}" type="pres">
      <dgm:prSet presAssocID="{5FDE7B5A-5D96-45E6-99FA-2F87E661302B}" presName="triangle8" presStyleLbl="node1" presStyleIdx="7" presStyleCnt="9">
        <dgm:presLayoutVars>
          <dgm:bulletEnabled val="1"/>
        </dgm:presLayoutVars>
      </dgm:prSet>
      <dgm:spPr/>
      <dgm:t>
        <a:bodyPr/>
        <a:lstStyle/>
        <a:p>
          <a:endParaRPr lang="de-DE"/>
        </a:p>
      </dgm:t>
    </dgm:pt>
    <dgm:pt modelId="{E34B241E-5754-4EAF-B283-6199419AC037}" type="pres">
      <dgm:prSet presAssocID="{5FDE7B5A-5D96-45E6-99FA-2F87E661302B}" presName="triangle9" presStyleLbl="node1" presStyleIdx="8" presStyleCnt="9">
        <dgm:presLayoutVars>
          <dgm:bulletEnabled val="1"/>
        </dgm:presLayoutVars>
      </dgm:prSet>
      <dgm:spPr/>
      <dgm:t>
        <a:bodyPr/>
        <a:lstStyle/>
        <a:p>
          <a:endParaRPr lang="de-DE"/>
        </a:p>
      </dgm:t>
    </dgm:pt>
  </dgm:ptLst>
  <dgm:cxnLst>
    <dgm:cxn modelId="{F4BF266B-CFAB-4DB4-9F38-2C8222480933}" srcId="{5FDE7B5A-5D96-45E6-99FA-2F87E661302B}" destId="{BF1D8218-28C2-45C3-835B-A5F5A4F45F6A}" srcOrd="6" destOrd="0" parTransId="{EC744D63-0F92-4CB6-BAE9-C355F7AAE378}" sibTransId="{C801CFAE-4E9B-4EF1-9B60-18080BC4813F}"/>
    <dgm:cxn modelId="{61AB3FE2-AF93-41EF-82A4-0FD7C12C3467}" type="presOf" srcId="{BF1D8218-28C2-45C3-835B-A5F5A4F45F6A}" destId="{45D52809-7E52-4308-B927-F58A6365B7C1}" srcOrd="0" destOrd="0" presId="urn:microsoft.com/office/officeart/2005/8/layout/pyramid4"/>
    <dgm:cxn modelId="{7F69DAB4-7E8A-4935-8C38-045DA3465112}" srcId="{5FDE7B5A-5D96-45E6-99FA-2F87E661302B}" destId="{EC6331D2-CAD9-4794-81CD-E98011BD1886}" srcOrd="7" destOrd="0" parTransId="{C9F59FA0-EC50-462B-860A-E27A0D89FE47}" sibTransId="{F9B9E33A-A005-4C09-92DF-8DCBD44DF223}"/>
    <dgm:cxn modelId="{CCCEEC59-5221-4D21-8D4E-1E2D387C3FD8}" type="presOf" srcId="{15A6679B-EF08-4061-B33D-F6C4ECC15B24}" destId="{367141E2-B704-4F91-BDEA-09B3A4E8414B}" srcOrd="0" destOrd="0" presId="urn:microsoft.com/office/officeart/2005/8/layout/pyramid4"/>
    <dgm:cxn modelId="{10D4D266-9E2E-4776-AB14-60940D3B3440}" srcId="{5FDE7B5A-5D96-45E6-99FA-2F87E661302B}" destId="{47EDC28E-DF29-4263-B5DB-072AC64DB6C8}" srcOrd="4" destOrd="0" parTransId="{EE36AAF2-2A29-4A74-948B-73D4C16858AE}" sibTransId="{5EB0F165-A7F8-4389-ACAE-45269CA6EFAB}"/>
    <dgm:cxn modelId="{69544C1A-FCD1-4F3F-AD83-AB8D4B289BED}" srcId="{5FDE7B5A-5D96-45E6-99FA-2F87E661302B}" destId="{F1999366-D8B0-49F7-B882-E4E3D8041433}" srcOrd="5" destOrd="0" parTransId="{E3625416-0915-4745-95D4-01D2474789A8}" sibTransId="{E80672C2-E007-4955-A1FF-7BF8033A4B1E}"/>
    <dgm:cxn modelId="{C8532DA9-6D11-46AB-851A-412A616CA206}" type="presOf" srcId="{EC6331D2-CAD9-4794-81CD-E98011BD1886}" destId="{6BB090E8-9BBA-482B-A5A7-BF35B3805D02}" srcOrd="0" destOrd="0" presId="urn:microsoft.com/office/officeart/2005/8/layout/pyramid4"/>
    <dgm:cxn modelId="{4A835989-7FDF-4A02-A571-467A7C8A0668}" type="presOf" srcId="{F1999366-D8B0-49F7-B882-E4E3D8041433}" destId="{FDF0DF30-A4BD-4B9A-B5CF-36A0C4C22160}" srcOrd="0" destOrd="0" presId="urn:microsoft.com/office/officeart/2005/8/layout/pyramid4"/>
    <dgm:cxn modelId="{C668C4A6-F4D8-4E69-A0BD-851995FD4B8B}" srcId="{5FDE7B5A-5D96-45E6-99FA-2F87E661302B}" destId="{6DC19781-4381-4C17-A4C0-6E4616475922}" srcOrd="0" destOrd="0" parTransId="{F5319EFB-3868-4BE1-B25B-2DCFDC300E19}" sibTransId="{DC125913-87E9-4CFD-AA66-08B76E808FC8}"/>
    <dgm:cxn modelId="{7AB28802-1F16-4298-B913-B58484BA8DB6}" srcId="{5FDE7B5A-5D96-45E6-99FA-2F87E661302B}" destId="{79AB0389-5B2C-4AE8-B260-DB9AC1ADB272}" srcOrd="8" destOrd="0" parTransId="{F946DF38-EFE8-4FA1-97F6-A8E86C79EC4C}" sibTransId="{E19C2FE2-433B-4376-87A6-5C518B3EF2FE}"/>
    <dgm:cxn modelId="{D6733637-5DA4-4BCB-9B0F-D6D1FD74AEE2}" type="presOf" srcId="{1577DAAF-91AA-4CBD-A77E-0F88AE8A6759}" destId="{74025187-0C68-47A4-8514-55328E0C1DE8}" srcOrd="0" destOrd="0" presId="urn:microsoft.com/office/officeart/2005/8/layout/pyramid4"/>
    <dgm:cxn modelId="{7EBE5B4A-2646-4850-9B0E-E9F54EC11A40}" type="presOf" srcId="{6DC19781-4381-4C17-A4C0-6E4616475922}" destId="{D65B42E5-34B4-4BA0-8BAB-053D06E785E9}" srcOrd="0" destOrd="0" presId="urn:microsoft.com/office/officeart/2005/8/layout/pyramid4"/>
    <dgm:cxn modelId="{1435FC8B-A88C-46D7-994E-83ED3EF6EE8E}" srcId="{5FDE7B5A-5D96-45E6-99FA-2F87E661302B}" destId="{1577DAAF-91AA-4CBD-A77E-0F88AE8A6759}" srcOrd="2" destOrd="0" parTransId="{AC1A8B52-90BC-4DED-93D3-E9A0E0775599}" sibTransId="{0A168E31-C3F8-4674-8A27-64C67A9A423E}"/>
    <dgm:cxn modelId="{CE5A3408-9E15-4BCC-8F8D-072B4A9462D8}" type="presOf" srcId="{47EDC28E-DF29-4263-B5DB-072AC64DB6C8}" destId="{9E9329A8-71BC-4A01-9520-5CC73CCF39A4}" srcOrd="0" destOrd="0" presId="urn:microsoft.com/office/officeart/2005/8/layout/pyramid4"/>
    <dgm:cxn modelId="{6C01D2F1-B3CB-49CD-8A93-05984F237586}" type="presOf" srcId="{5FDE7B5A-5D96-45E6-99FA-2F87E661302B}" destId="{129C4239-BE58-42BD-9508-5F4F5984210E}" srcOrd="0" destOrd="0" presId="urn:microsoft.com/office/officeart/2005/8/layout/pyramid4"/>
    <dgm:cxn modelId="{5C72094D-5249-4AE4-B5A4-119EC3506A17}" type="presOf" srcId="{695B88BB-8FDB-41C5-95D7-460743C676DF}" destId="{56718610-3A0F-47AE-AE3F-2CA3CE796022}" srcOrd="0" destOrd="0" presId="urn:microsoft.com/office/officeart/2005/8/layout/pyramid4"/>
    <dgm:cxn modelId="{AC3137FD-E550-440A-87CA-BC2220B90DD0}" srcId="{5FDE7B5A-5D96-45E6-99FA-2F87E661302B}" destId="{695B88BB-8FDB-41C5-95D7-460743C676DF}" srcOrd="3" destOrd="0" parTransId="{DABC86CC-E2EC-4609-9960-1A2F1B60FBF2}" sibTransId="{5EB7AE31-E85B-429A-BDF8-009C0C369E01}"/>
    <dgm:cxn modelId="{D200BDCF-95D6-4F6F-8B8B-B7E49B090DCF}" type="presOf" srcId="{79AB0389-5B2C-4AE8-B260-DB9AC1ADB272}" destId="{E34B241E-5754-4EAF-B283-6199419AC037}" srcOrd="0" destOrd="0" presId="urn:microsoft.com/office/officeart/2005/8/layout/pyramid4"/>
    <dgm:cxn modelId="{49CD8D83-29D1-454F-9CAF-C20910C6F39C}" srcId="{5FDE7B5A-5D96-45E6-99FA-2F87E661302B}" destId="{15A6679B-EF08-4061-B33D-F6C4ECC15B24}" srcOrd="1" destOrd="0" parTransId="{6FE7C31B-B802-4C64-BE11-2BF4728AE2C9}" sibTransId="{EE1623DB-3B7D-4A00-9947-D080B530668F}"/>
    <dgm:cxn modelId="{34E15DB0-FD18-4DE3-B8F8-73E3EA025EB3}" type="presParOf" srcId="{129C4239-BE58-42BD-9508-5F4F5984210E}" destId="{D65B42E5-34B4-4BA0-8BAB-053D06E785E9}" srcOrd="0" destOrd="0" presId="urn:microsoft.com/office/officeart/2005/8/layout/pyramid4"/>
    <dgm:cxn modelId="{172420BC-D7B5-4C68-9722-EF44E931E0CD}" type="presParOf" srcId="{129C4239-BE58-42BD-9508-5F4F5984210E}" destId="{367141E2-B704-4F91-BDEA-09B3A4E8414B}" srcOrd="1" destOrd="0" presId="urn:microsoft.com/office/officeart/2005/8/layout/pyramid4"/>
    <dgm:cxn modelId="{4DA7C47C-631B-4465-A4B5-B33DD683079B}" type="presParOf" srcId="{129C4239-BE58-42BD-9508-5F4F5984210E}" destId="{74025187-0C68-47A4-8514-55328E0C1DE8}" srcOrd="2" destOrd="0" presId="urn:microsoft.com/office/officeart/2005/8/layout/pyramid4"/>
    <dgm:cxn modelId="{C37DF5CD-BBD2-481D-937A-AA345E6A42A9}" type="presParOf" srcId="{129C4239-BE58-42BD-9508-5F4F5984210E}" destId="{56718610-3A0F-47AE-AE3F-2CA3CE796022}" srcOrd="3" destOrd="0" presId="urn:microsoft.com/office/officeart/2005/8/layout/pyramid4"/>
    <dgm:cxn modelId="{56C244BC-0E5E-47DA-A907-7F7687C58EBF}" type="presParOf" srcId="{129C4239-BE58-42BD-9508-5F4F5984210E}" destId="{9E9329A8-71BC-4A01-9520-5CC73CCF39A4}" srcOrd="4" destOrd="0" presId="urn:microsoft.com/office/officeart/2005/8/layout/pyramid4"/>
    <dgm:cxn modelId="{D7D84FBA-5438-485F-8BE2-6612F1C6E901}" type="presParOf" srcId="{129C4239-BE58-42BD-9508-5F4F5984210E}" destId="{FDF0DF30-A4BD-4B9A-B5CF-36A0C4C22160}" srcOrd="5" destOrd="0" presId="urn:microsoft.com/office/officeart/2005/8/layout/pyramid4"/>
    <dgm:cxn modelId="{3A32D82B-4DFC-4B43-B7EA-1F37287702DB}" type="presParOf" srcId="{129C4239-BE58-42BD-9508-5F4F5984210E}" destId="{45D52809-7E52-4308-B927-F58A6365B7C1}" srcOrd="6" destOrd="0" presId="urn:microsoft.com/office/officeart/2005/8/layout/pyramid4"/>
    <dgm:cxn modelId="{8BBF54EC-94E3-4BA2-8316-389038AAFF5A}" type="presParOf" srcId="{129C4239-BE58-42BD-9508-5F4F5984210E}" destId="{6BB090E8-9BBA-482B-A5A7-BF35B3805D02}" srcOrd="7" destOrd="0" presId="urn:microsoft.com/office/officeart/2005/8/layout/pyramid4"/>
    <dgm:cxn modelId="{E7B701ED-B005-44F4-9897-3792989FB75D}" type="presParOf" srcId="{129C4239-BE58-42BD-9508-5F4F5984210E}" destId="{E34B241E-5754-4EAF-B283-6199419AC037}" srcOrd="8" destOrd="0" presId="urn:microsoft.com/office/officeart/2005/8/layout/pyramid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D67FC7-80FA-4E44-89E9-635EFBEC3AE8}">
      <dsp:nvSpPr>
        <dsp:cNvPr id="0" name=""/>
        <dsp:cNvSpPr/>
      </dsp:nvSpPr>
      <dsp:spPr>
        <a:xfrm rot="5400000">
          <a:off x="1271437" y="801290"/>
          <a:ext cx="1480733" cy="1288237"/>
        </a:xfrm>
        <a:prstGeom prst="hexagon">
          <a:avLst>
            <a:gd name="adj" fmla="val 25000"/>
            <a:gd name="vf" fmla="val 11547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de-DE" sz="1200" b="1" kern="1200" dirty="0"/>
            <a:t>Übernahme aus Arbeits-vermittlung Jobcenter</a:t>
          </a:r>
        </a:p>
      </dsp:txBody>
      <dsp:txXfrm rot="-5400000">
        <a:off x="1568435" y="935789"/>
        <a:ext cx="886737" cy="1019239"/>
      </dsp:txXfrm>
    </dsp:sp>
    <dsp:sp modelId="{890AEABC-FB3B-4E63-BB73-9405AE094881}">
      <dsp:nvSpPr>
        <dsp:cNvPr id="0" name=""/>
        <dsp:cNvSpPr/>
      </dsp:nvSpPr>
      <dsp:spPr>
        <a:xfrm>
          <a:off x="4787769" y="299410"/>
          <a:ext cx="1652498" cy="888439"/>
        </a:xfrm>
        <a:prstGeom prst="rect">
          <a:avLst/>
        </a:prstGeom>
        <a:noFill/>
        <a:ln>
          <a:noFill/>
        </a:ln>
        <a:effectLst/>
      </dsp:spPr>
      <dsp:style>
        <a:lnRef idx="0">
          <a:scrgbClr r="0" g="0" b="0"/>
        </a:lnRef>
        <a:fillRef idx="0">
          <a:scrgbClr r="0" g="0" b="0"/>
        </a:fillRef>
        <a:effectRef idx="0">
          <a:scrgbClr r="0" g="0" b="0"/>
        </a:effectRef>
        <a:fontRef idx="minor"/>
      </dsp:style>
    </dsp:sp>
    <dsp:sp modelId="{3B4CCF6B-1940-4E9A-8173-9A89DF30336C}">
      <dsp:nvSpPr>
        <dsp:cNvPr id="0" name=""/>
        <dsp:cNvSpPr/>
      </dsp:nvSpPr>
      <dsp:spPr>
        <a:xfrm rot="5400000">
          <a:off x="2677845" y="801290"/>
          <a:ext cx="1480733" cy="1288237"/>
        </a:xfrm>
        <a:prstGeom prst="hexagon">
          <a:avLst>
            <a:gd name="adj" fmla="val 25000"/>
            <a:gd name="vf" fmla="val 115470"/>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de-DE" sz="1400" b="1" kern="1200" dirty="0"/>
            <a:t>Empfehlung durch den Sozialen Dienst</a:t>
          </a:r>
        </a:p>
      </dsp:txBody>
      <dsp:txXfrm rot="-5400000">
        <a:off x="2974843" y="935789"/>
        <a:ext cx="886737" cy="1019239"/>
      </dsp:txXfrm>
    </dsp:sp>
    <dsp:sp modelId="{6693FC53-0647-4253-A03E-1E398A909814}">
      <dsp:nvSpPr>
        <dsp:cNvPr id="0" name=""/>
        <dsp:cNvSpPr/>
      </dsp:nvSpPr>
      <dsp:spPr>
        <a:xfrm rot="5400000">
          <a:off x="4066880" y="801290"/>
          <a:ext cx="1480733" cy="1288237"/>
        </a:xfrm>
        <a:prstGeom prst="hexagon">
          <a:avLst>
            <a:gd name="adj" fmla="val 25000"/>
            <a:gd name="vf" fmla="val 115470"/>
          </a:avLst>
        </a:prstGeom>
        <a:solidFill>
          <a:schemeClr val="tx1">
            <a:lumMod val="65000"/>
            <a:lumOff val="3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de-DE" sz="1200" b="1" kern="1200" dirty="0"/>
            <a:t>Kontakt zu Netzwerk-partnern </a:t>
          </a:r>
        </a:p>
      </dsp:txBody>
      <dsp:txXfrm rot="-5400000">
        <a:off x="4363878" y="935789"/>
        <a:ext cx="886737" cy="1019239"/>
      </dsp:txXfrm>
    </dsp:sp>
    <dsp:sp modelId="{171328F2-03F4-486E-AC47-B70B669A243E}">
      <dsp:nvSpPr>
        <dsp:cNvPr id="0" name=""/>
        <dsp:cNvSpPr/>
      </dsp:nvSpPr>
      <dsp:spPr>
        <a:xfrm rot="10800000" flipV="1">
          <a:off x="228365" y="1694253"/>
          <a:ext cx="3046828" cy="7573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endParaRPr lang="de-DE" sz="2000" b="1" kern="1200" dirty="0"/>
        </a:p>
      </dsp:txBody>
      <dsp:txXfrm rot="-10800000">
        <a:off x="228365" y="1694253"/>
        <a:ext cx="3046828" cy="757386"/>
      </dsp:txXfrm>
    </dsp:sp>
    <dsp:sp modelId="{C846D2C7-4D2C-4055-BDF1-1758F0AB8EF9}">
      <dsp:nvSpPr>
        <dsp:cNvPr id="0" name=""/>
        <dsp:cNvSpPr/>
      </dsp:nvSpPr>
      <dsp:spPr>
        <a:xfrm rot="5400000">
          <a:off x="4785601" y="2007707"/>
          <a:ext cx="1480733" cy="1349944"/>
        </a:xfrm>
        <a:prstGeom prst="hexagon">
          <a:avLst>
            <a:gd name="adj" fmla="val 25000"/>
            <a:gd name="vf" fmla="val 115470"/>
          </a:avLst>
        </a:prstGeom>
        <a:solidFill>
          <a:schemeClr val="tx1">
            <a:lumMod val="65000"/>
            <a:lumOff val="3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de-DE" sz="1200" b="1" kern="1200" dirty="0"/>
            <a:t>Familienbüros</a:t>
          </a:r>
        </a:p>
      </dsp:txBody>
      <dsp:txXfrm rot="-5400000">
        <a:off x="5066049" y="2178203"/>
        <a:ext cx="919836" cy="1008953"/>
      </dsp:txXfrm>
    </dsp:sp>
    <dsp:sp modelId="{26BDD97B-75F2-4E18-B42E-335347E55F44}">
      <dsp:nvSpPr>
        <dsp:cNvPr id="0" name=""/>
        <dsp:cNvSpPr/>
      </dsp:nvSpPr>
      <dsp:spPr>
        <a:xfrm rot="5400000">
          <a:off x="5490828" y="3242277"/>
          <a:ext cx="1480733" cy="1331123"/>
        </a:xfrm>
        <a:prstGeom prst="hexagon">
          <a:avLst>
            <a:gd name="adj" fmla="val 25000"/>
            <a:gd name="vf" fmla="val 115470"/>
          </a:avLst>
        </a:prstGeom>
        <a:solidFill>
          <a:schemeClr val="tx1">
            <a:lumMod val="65000"/>
            <a:lumOff val="3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de-DE" sz="1100" b="1" kern="1200" dirty="0"/>
            <a:t>Kommunale Einrichtungen</a:t>
          </a:r>
        </a:p>
        <a:p>
          <a:pPr lvl="0" algn="ctr" defTabSz="488950">
            <a:lnSpc>
              <a:spcPct val="90000"/>
            </a:lnSpc>
            <a:spcBef>
              <a:spcPct val="0"/>
            </a:spcBef>
            <a:spcAft>
              <a:spcPct val="35000"/>
            </a:spcAft>
          </a:pPr>
          <a:endParaRPr lang="de-DE" sz="1100" b="1" kern="1200" dirty="0"/>
        </a:p>
        <a:p>
          <a:pPr lvl="0" algn="ctr" defTabSz="488950">
            <a:lnSpc>
              <a:spcPct val="90000"/>
            </a:lnSpc>
            <a:spcBef>
              <a:spcPct val="0"/>
            </a:spcBef>
            <a:spcAft>
              <a:spcPct val="35000"/>
            </a:spcAft>
          </a:pPr>
          <a:r>
            <a:rPr lang="de-DE" sz="1100" b="1" kern="1200" dirty="0"/>
            <a:t> soziale Abteilungen</a:t>
          </a:r>
        </a:p>
      </dsp:txBody>
      <dsp:txXfrm rot="-5400000">
        <a:off x="5776279" y="3401793"/>
        <a:ext cx="909831" cy="1012091"/>
      </dsp:txXfrm>
    </dsp:sp>
    <dsp:sp modelId="{A54052EE-C9D1-42A0-954E-0B0ADAD81F53}">
      <dsp:nvSpPr>
        <dsp:cNvPr id="0" name=""/>
        <dsp:cNvSpPr/>
      </dsp:nvSpPr>
      <dsp:spPr>
        <a:xfrm>
          <a:off x="4787769" y="2813103"/>
          <a:ext cx="1652498" cy="888439"/>
        </a:xfrm>
        <a:prstGeom prst="rect">
          <a:avLst/>
        </a:prstGeom>
        <a:noFill/>
        <a:ln>
          <a:noFill/>
        </a:ln>
        <a:effectLst/>
      </dsp:spPr>
      <dsp:style>
        <a:lnRef idx="0">
          <a:scrgbClr r="0" g="0" b="0"/>
        </a:lnRef>
        <a:fillRef idx="0">
          <a:scrgbClr r="0" g="0" b="0"/>
        </a:fillRef>
        <a:effectRef idx="0">
          <a:scrgbClr r="0" g="0" b="0"/>
        </a:effectRef>
        <a:fontRef idx="minor"/>
      </dsp:style>
    </dsp:sp>
    <dsp:sp modelId="{459333DD-4531-4A19-86AB-7D19D7EDB3C3}">
      <dsp:nvSpPr>
        <dsp:cNvPr id="0" name=""/>
        <dsp:cNvSpPr/>
      </dsp:nvSpPr>
      <dsp:spPr>
        <a:xfrm rot="5400000">
          <a:off x="3361809" y="2012124"/>
          <a:ext cx="1480733" cy="1358524"/>
        </a:xfrm>
        <a:prstGeom prst="hexagon">
          <a:avLst>
            <a:gd name="adj" fmla="val 25000"/>
            <a:gd name="vf" fmla="val 115470"/>
          </a:avLst>
        </a:prstGeom>
        <a:solidFill>
          <a:schemeClr val="tx1">
            <a:lumMod val="65000"/>
            <a:lumOff val="3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de-DE" sz="1200" b="1" kern="1200" dirty="0"/>
            <a:t>Beratungs-stellen</a:t>
          </a:r>
        </a:p>
      </dsp:txBody>
      <dsp:txXfrm rot="-5400000">
        <a:off x="3639990" y="2187625"/>
        <a:ext cx="924370" cy="1007523"/>
      </dsp:txXfrm>
    </dsp:sp>
    <dsp:sp modelId="{FDC2640D-5D87-4928-A28A-5EBFE8CAF7CB}">
      <dsp:nvSpPr>
        <dsp:cNvPr id="0" name=""/>
        <dsp:cNvSpPr/>
      </dsp:nvSpPr>
      <dsp:spPr>
        <a:xfrm rot="5400000">
          <a:off x="4084306" y="3251112"/>
          <a:ext cx="1480733" cy="1324321"/>
        </a:xfrm>
        <a:prstGeom prst="hexagon">
          <a:avLst>
            <a:gd name="adj" fmla="val 25000"/>
            <a:gd name="vf" fmla="val 115470"/>
          </a:avLst>
        </a:prstGeom>
        <a:solidFill>
          <a:schemeClr val="tx1">
            <a:lumMod val="65000"/>
            <a:lumOff val="3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de-DE" sz="1200" b="1" kern="1200" dirty="0"/>
            <a:t>BSD</a:t>
          </a:r>
        </a:p>
      </dsp:txBody>
      <dsp:txXfrm rot="-5400000">
        <a:off x="4371575" y="3406662"/>
        <a:ext cx="906195" cy="1013224"/>
      </dsp:txXfrm>
    </dsp:sp>
    <dsp:sp modelId="{F9ECC53D-AAD0-4DF9-A6AF-A05836DD6440}">
      <dsp:nvSpPr>
        <dsp:cNvPr id="0" name=""/>
        <dsp:cNvSpPr/>
      </dsp:nvSpPr>
      <dsp:spPr>
        <a:xfrm>
          <a:off x="1109628" y="4069949"/>
          <a:ext cx="1599191" cy="888439"/>
        </a:xfrm>
        <a:prstGeom prst="rect">
          <a:avLst/>
        </a:prstGeom>
        <a:noFill/>
        <a:ln>
          <a:noFill/>
        </a:ln>
        <a:effectLst/>
      </dsp:spPr>
      <dsp:style>
        <a:lnRef idx="0">
          <a:scrgbClr r="0" g="0" b="0"/>
        </a:lnRef>
        <a:fillRef idx="0">
          <a:scrgbClr r="0" g="0" b="0"/>
        </a:fillRef>
        <a:effectRef idx="0">
          <a:scrgbClr r="0" g="0" b="0"/>
        </a:effectRef>
        <a:fontRef idx="minor"/>
      </dsp:style>
    </dsp:sp>
    <dsp:sp modelId="{3C3B978A-E547-416B-9F9A-5F76A2761007}">
      <dsp:nvSpPr>
        <dsp:cNvPr id="0" name=""/>
        <dsp:cNvSpPr/>
      </dsp:nvSpPr>
      <dsp:spPr>
        <a:xfrm rot="5400000">
          <a:off x="2682857" y="3269155"/>
          <a:ext cx="1480733" cy="1340475"/>
        </a:xfrm>
        <a:prstGeom prst="hexagon">
          <a:avLst>
            <a:gd name="adj" fmla="val 25000"/>
            <a:gd name="vf" fmla="val 115470"/>
          </a:avLst>
        </a:prstGeom>
        <a:solidFill>
          <a:schemeClr val="tx1">
            <a:lumMod val="65000"/>
            <a:lumOff val="3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de-DE" sz="1200" b="1" kern="1200" dirty="0" err="1"/>
            <a:t>Koki</a:t>
          </a:r>
          <a:endParaRPr lang="de-DE" sz="1200" b="1" kern="1200" dirty="0"/>
        </a:p>
      </dsp:txBody>
      <dsp:txXfrm rot="-5400000">
        <a:off x="2965817" y="3434127"/>
        <a:ext cx="914813" cy="10105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BEA447-CAC8-47E8-8A22-5BA5566E9C4E}">
      <dsp:nvSpPr>
        <dsp:cNvPr id="0" name=""/>
        <dsp:cNvSpPr/>
      </dsp:nvSpPr>
      <dsp:spPr>
        <a:xfrm>
          <a:off x="691100" y="1919641"/>
          <a:ext cx="1287141" cy="858523"/>
        </a:xfrm>
        <a:prstGeom prst="rect">
          <a:avLst/>
        </a:prstGeom>
        <a:solidFill>
          <a:schemeClr val="bg1">
            <a:lumMod val="85000"/>
            <a:alpha val="90000"/>
          </a:schemeClr>
        </a:solidFill>
        <a:ln w="12700" cap="flat" cmpd="sng" algn="ctr">
          <a:solidFill>
            <a:schemeClr val="bg1">
              <a:lumMod val="85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78232" rIns="78232" bIns="78232" numCol="1" spcCol="1270" anchor="ctr" anchorCtr="0">
          <a:noAutofit/>
        </a:bodyPr>
        <a:lstStyle/>
        <a:p>
          <a:pPr lvl="0" algn="l" defTabSz="488950">
            <a:lnSpc>
              <a:spcPct val="90000"/>
            </a:lnSpc>
            <a:spcBef>
              <a:spcPct val="0"/>
            </a:spcBef>
            <a:spcAft>
              <a:spcPct val="35000"/>
            </a:spcAft>
          </a:pPr>
          <a:r>
            <a:rPr lang="de-DE" sz="1100" kern="1200" dirty="0"/>
            <a:t>Wohnsituation</a:t>
          </a:r>
        </a:p>
      </dsp:txBody>
      <dsp:txXfrm>
        <a:off x="897042" y="1919641"/>
        <a:ext cx="1081199" cy="858523"/>
      </dsp:txXfrm>
    </dsp:sp>
    <dsp:sp modelId="{57BE7A26-5A0A-4FC7-BA1A-73A7B3EF4759}">
      <dsp:nvSpPr>
        <dsp:cNvPr id="0" name=""/>
        <dsp:cNvSpPr/>
      </dsp:nvSpPr>
      <dsp:spPr>
        <a:xfrm>
          <a:off x="691100" y="2778165"/>
          <a:ext cx="1287141" cy="858523"/>
        </a:xfrm>
        <a:prstGeom prst="rect">
          <a:avLst/>
        </a:prstGeom>
        <a:solidFill>
          <a:schemeClr val="bg1">
            <a:lumMod val="85000"/>
            <a:alpha val="90000"/>
          </a:schemeClr>
        </a:solidFill>
        <a:ln w="12700" cap="flat" cmpd="sng" algn="ctr">
          <a:solidFill>
            <a:schemeClr val="bg1">
              <a:lumMod val="85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78232" rIns="78232" bIns="78232" numCol="1" spcCol="1270" anchor="ctr" anchorCtr="0">
          <a:noAutofit/>
        </a:bodyPr>
        <a:lstStyle/>
        <a:p>
          <a:pPr lvl="0" algn="l" defTabSz="488950">
            <a:lnSpc>
              <a:spcPct val="90000"/>
            </a:lnSpc>
            <a:spcBef>
              <a:spcPct val="0"/>
            </a:spcBef>
            <a:spcAft>
              <a:spcPct val="35000"/>
            </a:spcAft>
          </a:pPr>
          <a:r>
            <a:rPr lang="de-DE" sz="1100" kern="1200" dirty="0"/>
            <a:t>Miet- und Nebenkosten-schulden</a:t>
          </a:r>
        </a:p>
      </dsp:txBody>
      <dsp:txXfrm>
        <a:off x="897042" y="2778165"/>
        <a:ext cx="1081199" cy="858523"/>
      </dsp:txXfrm>
    </dsp:sp>
    <dsp:sp modelId="{766A1881-B51F-4E64-9584-CC635B04033B}">
      <dsp:nvSpPr>
        <dsp:cNvPr id="0" name=""/>
        <dsp:cNvSpPr/>
      </dsp:nvSpPr>
      <dsp:spPr>
        <a:xfrm>
          <a:off x="691100" y="3636688"/>
          <a:ext cx="1287141" cy="858523"/>
        </a:xfrm>
        <a:prstGeom prst="rect">
          <a:avLst/>
        </a:prstGeom>
        <a:solidFill>
          <a:schemeClr val="bg1">
            <a:lumMod val="85000"/>
            <a:alpha val="90000"/>
          </a:schemeClr>
        </a:solidFill>
        <a:ln w="12700" cap="flat" cmpd="sng" algn="ctr">
          <a:solidFill>
            <a:schemeClr val="bg1">
              <a:lumMod val="85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78232" rIns="78232" bIns="78232" numCol="1" spcCol="1270" anchor="ctr" anchorCtr="0">
          <a:noAutofit/>
        </a:bodyPr>
        <a:lstStyle/>
        <a:p>
          <a:pPr lvl="0" algn="l" defTabSz="488950">
            <a:lnSpc>
              <a:spcPct val="90000"/>
            </a:lnSpc>
            <a:spcBef>
              <a:spcPct val="0"/>
            </a:spcBef>
            <a:spcAft>
              <a:spcPct val="35000"/>
            </a:spcAft>
          </a:pPr>
          <a:r>
            <a:rPr lang="de-DE" sz="1100" kern="1200" dirty="0"/>
            <a:t>Drohung von Obdachlosigkeit</a:t>
          </a:r>
        </a:p>
      </dsp:txBody>
      <dsp:txXfrm>
        <a:off x="897042" y="3636688"/>
        <a:ext cx="1081199" cy="858523"/>
      </dsp:txXfrm>
    </dsp:sp>
    <dsp:sp modelId="{E20E3833-DF2B-42E9-87E5-C83F290A97DD}">
      <dsp:nvSpPr>
        <dsp:cNvPr id="0" name=""/>
        <dsp:cNvSpPr/>
      </dsp:nvSpPr>
      <dsp:spPr>
        <a:xfrm>
          <a:off x="4624" y="1576403"/>
          <a:ext cx="858094" cy="858094"/>
        </a:xfrm>
        <a:prstGeom prst="ellipse">
          <a:avLst/>
        </a:prstGeom>
        <a:solidFill>
          <a:schemeClr val="tx1">
            <a:lumMod val="65000"/>
            <a:lumOff val="3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de-DE" sz="1200" kern="1200" dirty="0"/>
            <a:t>Finanziell</a:t>
          </a:r>
        </a:p>
      </dsp:txBody>
      <dsp:txXfrm>
        <a:off x="130289" y="1702068"/>
        <a:ext cx="606764" cy="606764"/>
      </dsp:txXfrm>
    </dsp:sp>
    <dsp:sp modelId="{FCEF7F79-CF6F-430E-BC29-5F95D038A968}">
      <dsp:nvSpPr>
        <dsp:cNvPr id="0" name=""/>
        <dsp:cNvSpPr/>
      </dsp:nvSpPr>
      <dsp:spPr>
        <a:xfrm>
          <a:off x="2836336" y="1919641"/>
          <a:ext cx="1287141" cy="858523"/>
        </a:xfrm>
        <a:prstGeom prst="rect">
          <a:avLst/>
        </a:prstGeom>
        <a:solidFill>
          <a:schemeClr val="bg1">
            <a:lumMod val="85000"/>
            <a:alpha val="90000"/>
          </a:schemeClr>
        </a:solidFill>
        <a:ln w="12700" cap="flat" cmpd="sng" algn="ctr">
          <a:solidFill>
            <a:schemeClr val="bg1">
              <a:lumMod val="85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78232" rIns="78232" bIns="78232" numCol="1" spcCol="1270" anchor="ctr" anchorCtr="0">
          <a:noAutofit/>
        </a:bodyPr>
        <a:lstStyle/>
        <a:p>
          <a:pPr lvl="0" algn="l" defTabSz="488950">
            <a:lnSpc>
              <a:spcPct val="90000"/>
            </a:lnSpc>
            <a:spcBef>
              <a:spcPct val="0"/>
            </a:spcBef>
            <a:spcAft>
              <a:spcPct val="35000"/>
            </a:spcAft>
          </a:pPr>
          <a:r>
            <a:rPr lang="de-DE" sz="1100" kern="1200" dirty="0"/>
            <a:t>Physisch</a:t>
          </a:r>
        </a:p>
      </dsp:txBody>
      <dsp:txXfrm>
        <a:off x="3042279" y="1919641"/>
        <a:ext cx="1081199" cy="858523"/>
      </dsp:txXfrm>
    </dsp:sp>
    <dsp:sp modelId="{9483AEE4-6635-4BAB-9F00-D1695B636FDE}">
      <dsp:nvSpPr>
        <dsp:cNvPr id="0" name=""/>
        <dsp:cNvSpPr/>
      </dsp:nvSpPr>
      <dsp:spPr>
        <a:xfrm>
          <a:off x="2836336" y="2778165"/>
          <a:ext cx="1287141" cy="858523"/>
        </a:xfrm>
        <a:prstGeom prst="rect">
          <a:avLst/>
        </a:prstGeom>
        <a:solidFill>
          <a:schemeClr val="bg1">
            <a:lumMod val="85000"/>
            <a:alpha val="90000"/>
          </a:schemeClr>
        </a:solidFill>
        <a:ln w="12700" cap="flat" cmpd="sng" algn="ctr">
          <a:solidFill>
            <a:schemeClr val="bg1">
              <a:lumMod val="85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78232" rIns="78232" bIns="78232" numCol="1" spcCol="1270" anchor="ctr" anchorCtr="0">
          <a:noAutofit/>
        </a:bodyPr>
        <a:lstStyle/>
        <a:p>
          <a:pPr lvl="0" algn="l" defTabSz="488950">
            <a:lnSpc>
              <a:spcPct val="90000"/>
            </a:lnSpc>
            <a:spcBef>
              <a:spcPct val="0"/>
            </a:spcBef>
            <a:spcAft>
              <a:spcPct val="35000"/>
            </a:spcAft>
          </a:pPr>
          <a:r>
            <a:rPr lang="de-DE" sz="1100" kern="1200" dirty="0"/>
            <a:t>Psychisch</a:t>
          </a:r>
        </a:p>
      </dsp:txBody>
      <dsp:txXfrm>
        <a:off x="3042279" y="2778165"/>
        <a:ext cx="1081199" cy="858523"/>
      </dsp:txXfrm>
    </dsp:sp>
    <dsp:sp modelId="{309CF5F5-955E-4103-9B98-0F4A79EFB748}">
      <dsp:nvSpPr>
        <dsp:cNvPr id="0" name=""/>
        <dsp:cNvSpPr/>
      </dsp:nvSpPr>
      <dsp:spPr>
        <a:xfrm>
          <a:off x="2149860" y="1576403"/>
          <a:ext cx="858094" cy="858094"/>
        </a:xfrm>
        <a:prstGeom prst="ellipse">
          <a:avLst/>
        </a:prstGeom>
        <a:solidFill>
          <a:schemeClr val="tx1">
            <a:lumMod val="65000"/>
            <a:lumOff val="3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r>
            <a:rPr lang="de-DE" sz="1100" kern="1200" dirty="0"/>
            <a:t>Gesund-</a:t>
          </a:r>
          <a:r>
            <a:rPr lang="de-DE" sz="1100" kern="1200" dirty="0" err="1"/>
            <a:t>heit</a:t>
          </a:r>
          <a:endParaRPr lang="de-DE" sz="1100" kern="1200" dirty="0"/>
        </a:p>
      </dsp:txBody>
      <dsp:txXfrm>
        <a:off x="2275525" y="1702068"/>
        <a:ext cx="606764" cy="606764"/>
      </dsp:txXfrm>
    </dsp:sp>
    <dsp:sp modelId="{0B0A09C0-E516-409F-8F42-9F65B9568A0B}">
      <dsp:nvSpPr>
        <dsp:cNvPr id="0" name=""/>
        <dsp:cNvSpPr/>
      </dsp:nvSpPr>
      <dsp:spPr>
        <a:xfrm>
          <a:off x="4981573" y="1919641"/>
          <a:ext cx="1287141" cy="858523"/>
        </a:xfrm>
        <a:prstGeom prst="rect">
          <a:avLst/>
        </a:prstGeom>
        <a:solidFill>
          <a:schemeClr val="bg1">
            <a:lumMod val="85000"/>
            <a:alpha val="90000"/>
          </a:schemeClr>
        </a:solidFill>
        <a:ln w="12700" cap="flat" cmpd="sng" algn="ctr">
          <a:solidFill>
            <a:schemeClr val="bg1">
              <a:lumMod val="85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64008" rIns="64008" bIns="64008" numCol="1" spcCol="1270" anchor="ctr" anchorCtr="0">
          <a:noAutofit/>
        </a:bodyPr>
        <a:lstStyle/>
        <a:p>
          <a:pPr lvl="0" algn="l" defTabSz="400050">
            <a:lnSpc>
              <a:spcPct val="90000"/>
            </a:lnSpc>
            <a:spcBef>
              <a:spcPct val="0"/>
            </a:spcBef>
            <a:spcAft>
              <a:spcPct val="35000"/>
            </a:spcAft>
          </a:pPr>
          <a:r>
            <a:rPr lang="de-DE" sz="900" kern="1200" dirty="0"/>
            <a:t>Erziehungs- und Beziehungsprobleme</a:t>
          </a:r>
        </a:p>
      </dsp:txBody>
      <dsp:txXfrm>
        <a:off x="5187515" y="1919641"/>
        <a:ext cx="1081199" cy="858523"/>
      </dsp:txXfrm>
    </dsp:sp>
    <dsp:sp modelId="{9D9CE39E-1390-454C-9B40-D4199D86AB38}">
      <dsp:nvSpPr>
        <dsp:cNvPr id="0" name=""/>
        <dsp:cNvSpPr/>
      </dsp:nvSpPr>
      <dsp:spPr>
        <a:xfrm>
          <a:off x="4981573" y="2778165"/>
          <a:ext cx="1287141" cy="858523"/>
        </a:xfrm>
        <a:prstGeom prst="rect">
          <a:avLst/>
        </a:prstGeom>
        <a:solidFill>
          <a:schemeClr val="bg1">
            <a:lumMod val="85000"/>
            <a:alpha val="90000"/>
          </a:schemeClr>
        </a:solidFill>
        <a:ln w="12700" cap="flat" cmpd="sng" algn="ctr">
          <a:solidFill>
            <a:schemeClr val="bg1">
              <a:lumMod val="85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64008" rIns="64008" bIns="64008" numCol="1" spcCol="1270" anchor="ctr" anchorCtr="0">
          <a:noAutofit/>
        </a:bodyPr>
        <a:lstStyle/>
        <a:p>
          <a:pPr lvl="0" algn="l" defTabSz="400050">
            <a:lnSpc>
              <a:spcPct val="90000"/>
            </a:lnSpc>
            <a:spcBef>
              <a:spcPct val="0"/>
            </a:spcBef>
            <a:spcAft>
              <a:spcPct val="35000"/>
            </a:spcAft>
          </a:pPr>
          <a:r>
            <a:rPr lang="de-DE" sz="900" kern="1200" dirty="0"/>
            <a:t>Mangelnde Kinderbetreuung</a:t>
          </a:r>
        </a:p>
      </dsp:txBody>
      <dsp:txXfrm>
        <a:off x="5187515" y="2778165"/>
        <a:ext cx="1081199" cy="858523"/>
      </dsp:txXfrm>
    </dsp:sp>
    <dsp:sp modelId="{D71929CF-627E-46C5-B15A-00A5A9E46129}">
      <dsp:nvSpPr>
        <dsp:cNvPr id="0" name=""/>
        <dsp:cNvSpPr/>
      </dsp:nvSpPr>
      <dsp:spPr>
        <a:xfrm>
          <a:off x="4981573" y="3636688"/>
          <a:ext cx="1287141" cy="858523"/>
        </a:xfrm>
        <a:prstGeom prst="rect">
          <a:avLst/>
        </a:prstGeom>
        <a:solidFill>
          <a:schemeClr val="bg1">
            <a:lumMod val="85000"/>
            <a:alpha val="90000"/>
          </a:schemeClr>
        </a:solidFill>
        <a:ln w="12700" cap="flat" cmpd="sng" algn="ctr">
          <a:solidFill>
            <a:schemeClr val="bg1">
              <a:lumMod val="85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64008" rIns="64008" bIns="64008" numCol="1" spcCol="1270" anchor="ctr" anchorCtr="0">
          <a:noAutofit/>
        </a:bodyPr>
        <a:lstStyle/>
        <a:p>
          <a:pPr lvl="0" algn="l" defTabSz="400050">
            <a:lnSpc>
              <a:spcPct val="90000"/>
            </a:lnSpc>
            <a:spcBef>
              <a:spcPct val="0"/>
            </a:spcBef>
            <a:spcAft>
              <a:spcPct val="35000"/>
            </a:spcAft>
          </a:pPr>
          <a:r>
            <a:rPr lang="de-DE" sz="900" kern="1200" dirty="0"/>
            <a:t>Keine stabilen Strukturen und Abläufe</a:t>
          </a:r>
        </a:p>
      </dsp:txBody>
      <dsp:txXfrm>
        <a:off x="5187515" y="3636688"/>
        <a:ext cx="1081199" cy="858523"/>
      </dsp:txXfrm>
    </dsp:sp>
    <dsp:sp modelId="{B744ABAF-B181-49F1-B403-492FC5FB595C}">
      <dsp:nvSpPr>
        <dsp:cNvPr id="0" name=""/>
        <dsp:cNvSpPr/>
      </dsp:nvSpPr>
      <dsp:spPr>
        <a:xfrm>
          <a:off x="4295097" y="1576403"/>
          <a:ext cx="858094" cy="858094"/>
        </a:xfrm>
        <a:prstGeom prst="ellipse">
          <a:avLst/>
        </a:prstGeom>
        <a:solidFill>
          <a:schemeClr val="tx1">
            <a:lumMod val="65000"/>
            <a:lumOff val="3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de-DE" sz="1200" kern="1200" dirty="0"/>
            <a:t>Familie</a:t>
          </a:r>
        </a:p>
      </dsp:txBody>
      <dsp:txXfrm>
        <a:off x="4420762" y="1702068"/>
        <a:ext cx="606764" cy="606764"/>
      </dsp:txXfrm>
    </dsp:sp>
    <dsp:sp modelId="{C926FFA0-0FAC-4670-9EB5-1EF297F541D1}">
      <dsp:nvSpPr>
        <dsp:cNvPr id="0" name=""/>
        <dsp:cNvSpPr/>
      </dsp:nvSpPr>
      <dsp:spPr>
        <a:xfrm>
          <a:off x="7126809" y="1919641"/>
          <a:ext cx="1287141" cy="858523"/>
        </a:xfrm>
        <a:prstGeom prst="rect">
          <a:avLst/>
        </a:prstGeom>
        <a:solidFill>
          <a:schemeClr val="bg1">
            <a:lumMod val="85000"/>
            <a:alpha val="90000"/>
          </a:schemeClr>
        </a:solidFill>
        <a:ln w="12700" cap="flat" cmpd="sng" algn="ctr">
          <a:solidFill>
            <a:schemeClr val="bg1">
              <a:lumMod val="85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64008" rIns="64008" bIns="64008" numCol="1" spcCol="1270" anchor="ctr" anchorCtr="0">
          <a:noAutofit/>
        </a:bodyPr>
        <a:lstStyle/>
        <a:p>
          <a:pPr lvl="0" algn="l" defTabSz="400050">
            <a:lnSpc>
              <a:spcPct val="90000"/>
            </a:lnSpc>
            <a:spcBef>
              <a:spcPct val="0"/>
            </a:spcBef>
            <a:spcAft>
              <a:spcPct val="35000"/>
            </a:spcAft>
          </a:pPr>
          <a:r>
            <a:rPr lang="de-DE" sz="900" kern="1200" dirty="0"/>
            <a:t>Schwierigkeiten mit Behörden und Antragstellung</a:t>
          </a:r>
        </a:p>
      </dsp:txBody>
      <dsp:txXfrm>
        <a:off x="7332752" y="1919641"/>
        <a:ext cx="1081199" cy="858523"/>
      </dsp:txXfrm>
    </dsp:sp>
    <dsp:sp modelId="{583ECCBA-29CD-4EBC-AE24-02D03A2F3ECD}">
      <dsp:nvSpPr>
        <dsp:cNvPr id="0" name=""/>
        <dsp:cNvSpPr/>
      </dsp:nvSpPr>
      <dsp:spPr>
        <a:xfrm>
          <a:off x="7126809" y="2778165"/>
          <a:ext cx="1287141" cy="858523"/>
        </a:xfrm>
        <a:prstGeom prst="rect">
          <a:avLst/>
        </a:prstGeom>
        <a:solidFill>
          <a:schemeClr val="bg1">
            <a:lumMod val="85000"/>
            <a:alpha val="90000"/>
          </a:schemeClr>
        </a:solidFill>
        <a:ln w="12700" cap="flat" cmpd="sng" algn="ctr">
          <a:solidFill>
            <a:schemeClr val="bg1">
              <a:lumMod val="85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64008" rIns="64008" bIns="64008" numCol="1" spcCol="1270" anchor="ctr" anchorCtr="0">
          <a:noAutofit/>
        </a:bodyPr>
        <a:lstStyle/>
        <a:p>
          <a:pPr lvl="0" algn="l" defTabSz="400050">
            <a:lnSpc>
              <a:spcPct val="90000"/>
            </a:lnSpc>
            <a:spcBef>
              <a:spcPct val="0"/>
            </a:spcBef>
            <a:spcAft>
              <a:spcPct val="35000"/>
            </a:spcAft>
          </a:pPr>
          <a:r>
            <a:rPr lang="de-DE" sz="900" kern="1200" dirty="0"/>
            <a:t>Einschränkungen bei Wiedereingliederung in Beruf oder Ausbildung</a:t>
          </a:r>
        </a:p>
      </dsp:txBody>
      <dsp:txXfrm>
        <a:off x="7332752" y="2778165"/>
        <a:ext cx="1081199" cy="858523"/>
      </dsp:txXfrm>
    </dsp:sp>
    <dsp:sp modelId="{481EB619-6B0A-4EE5-BEC4-A75C76B66FF8}">
      <dsp:nvSpPr>
        <dsp:cNvPr id="0" name=""/>
        <dsp:cNvSpPr/>
      </dsp:nvSpPr>
      <dsp:spPr>
        <a:xfrm>
          <a:off x="6440333" y="1576403"/>
          <a:ext cx="858094" cy="858094"/>
        </a:xfrm>
        <a:prstGeom prst="ellipse">
          <a:avLst/>
        </a:prstGeom>
        <a:solidFill>
          <a:schemeClr val="tx1">
            <a:lumMod val="65000"/>
            <a:lumOff val="3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de-DE" sz="1200" kern="1200" dirty="0"/>
            <a:t>Sprache</a:t>
          </a:r>
        </a:p>
      </dsp:txBody>
      <dsp:txXfrm>
        <a:off x="6565998" y="1702068"/>
        <a:ext cx="606764" cy="60676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836531-68A1-4063-A8F3-46B11E234C93}">
      <dsp:nvSpPr>
        <dsp:cNvPr id="0" name=""/>
        <dsp:cNvSpPr/>
      </dsp:nvSpPr>
      <dsp:spPr>
        <a:xfrm>
          <a:off x="0" y="0"/>
          <a:ext cx="1684734" cy="5076952"/>
        </a:xfrm>
        <a:prstGeom prst="roundRect">
          <a:avLst>
            <a:gd name="adj" fmla="val 10000"/>
          </a:avLst>
        </a:prstGeom>
        <a:solidFill>
          <a:schemeClr val="tx1">
            <a:lumMod val="65000"/>
            <a:lumOff val="3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de-DE" sz="1400" kern="1200" dirty="0"/>
            <a:t>Arbeitslosengeld II -Bezug</a:t>
          </a:r>
        </a:p>
      </dsp:txBody>
      <dsp:txXfrm>
        <a:off x="0" y="2030780"/>
        <a:ext cx="1684734" cy="2030780"/>
      </dsp:txXfrm>
    </dsp:sp>
    <dsp:sp modelId="{005F9868-5F61-4BF5-8F73-4297D55A2CEB}">
      <dsp:nvSpPr>
        <dsp:cNvPr id="0" name=""/>
        <dsp:cNvSpPr/>
      </dsp:nvSpPr>
      <dsp:spPr>
        <a:xfrm>
          <a:off x="50542" y="304617"/>
          <a:ext cx="1583650" cy="169062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9000" r="-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175C12D-878B-451F-8A4A-06EF89617155}">
      <dsp:nvSpPr>
        <dsp:cNvPr id="0" name=""/>
        <dsp:cNvSpPr/>
      </dsp:nvSpPr>
      <dsp:spPr>
        <a:xfrm>
          <a:off x="1735276" y="0"/>
          <a:ext cx="1684734" cy="5076952"/>
        </a:xfrm>
        <a:prstGeom prst="roundRect">
          <a:avLst>
            <a:gd name="adj" fmla="val 10000"/>
          </a:avLst>
        </a:prstGeom>
        <a:solidFill>
          <a:schemeClr val="tx1">
            <a:lumMod val="65000"/>
            <a:lumOff val="3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de-DE" sz="1400" kern="1200" dirty="0"/>
            <a:t>Motivation zur Veränderung</a:t>
          </a:r>
        </a:p>
      </dsp:txBody>
      <dsp:txXfrm>
        <a:off x="1735276" y="2030780"/>
        <a:ext cx="1684734" cy="2030780"/>
      </dsp:txXfrm>
    </dsp:sp>
    <dsp:sp modelId="{00A6D7E8-3097-4E50-8D99-81B7F14DB478}">
      <dsp:nvSpPr>
        <dsp:cNvPr id="0" name=""/>
        <dsp:cNvSpPr/>
      </dsp:nvSpPr>
      <dsp:spPr>
        <a:xfrm>
          <a:off x="1785818" y="304617"/>
          <a:ext cx="1583650" cy="169062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9000" r="-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8AB6CCB-0103-4210-84E4-B9E99CB8DF5A}">
      <dsp:nvSpPr>
        <dsp:cNvPr id="0" name=""/>
        <dsp:cNvSpPr/>
      </dsp:nvSpPr>
      <dsp:spPr>
        <a:xfrm>
          <a:off x="3464454" y="0"/>
          <a:ext cx="1684734" cy="5076952"/>
        </a:xfrm>
        <a:prstGeom prst="roundRect">
          <a:avLst>
            <a:gd name="adj" fmla="val 10000"/>
          </a:avLst>
        </a:prstGeom>
        <a:solidFill>
          <a:schemeClr val="tx1">
            <a:lumMod val="65000"/>
            <a:lumOff val="3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de-DE" sz="1400" kern="1200" dirty="0"/>
            <a:t>Bereitschaft zur Annahme von Hilfsangeboten und Maßnahmen </a:t>
          </a:r>
        </a:p>
      </dsp:txBody>
      <dsp:txXfrm>
        <a:off x="3464454" y="2030780"/>
        <a:ext cx="1684734" cy="2030780"/>
      </dsp:txXfrm>
    </dsp:sp>
    <dsp:sp modelId="{24FC078F-13F9-45AC-A5E3-E0DF7F183C62}">
      <dsp:nvSpPr>
        <dsp:cNvPr id="0" name=""/>
        <dsp:cNvSpPr/>
      </dsp:nvSpPr>
      <dsp:spPr>
        <a:xfrm>
          <a:off x="3521094" y="304617"/>
          <a:ext cx="1583650" cy="169062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9000" r="-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F15DE8D-7F11-4CE4-8EA4-BF2C29CB1BAC}">
      <dsp:nvSpPr>
        <dsp:cNvPr id="0" name=""/>
        <dsp:cNvSpPr/>
      </dsp:nvSpPr>
      <dsp:spPr>
        <a:xfrm>
          <a:off x="5205829" y="0"/>
          <a:ext cx="1684734" cy="5076952"/>
        </a:xfrm>
        <a:prstGeom prst="roundRect">
          <a:avLst>
            <a:gd name="adj" fmla="val 10000"/>
          </a:avLst>
        </a:prstGeom>
        <a:solidFill>
          <a:schemeClr val="tx1">
            <a:lumMod val="65000"/>
            <a:lumOff val="3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de-DE" sz="1400" kern="1200" dirty="0"/>
            <a:t>Bereitschaft zur Zusammenarbeit Jobcenter, Jugendamt und Netzwerkpartnern </a:t>
          </a:r>
        </a:p>
      </dsp:txBody>
      <dsp:txXfrm>
        <a:off x="5205829" y="2030780"/>
        <a:ext cx="1684734" cy="2030780"/>
      </dsp:txXfrm>
    </dsp:sp>
    <dsp:sp modelId="{AC7E37BF-A42B-4443-91E4-B3A1D0CA989D}">
      <dsp:nvSpPr>
        <dsp:cNvPr id="0" name=""/>
        <dsp:cNvSpPr/>
      </dsp:nvSpPr>
      <dsp:spPr>
        <a:xfrm>
          <a:off x="5256371" y="304617"/>
          <a:ext cx="1583650" cy="169062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9000" r="-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EFDEDB2-3A58-4A6E-BFB5-0D144D477E70}">
      <dsp:nvSpPr>
        <dsp:cNvPr id="0" name=""/>
        <dsp:cNvSpPr/>
      </dsp:nvSpPr>
      <dsp:spPr>
        <a:xfrm>
          <a:off x="6941105" y="0"/>
          <a:ext cx="1684734" cy="5076952"/>
        </a:xfrm>
        <a:prstGeom prst="roundRect">
          <a:avLst>
            <a:gd name="adj" fmla="val 10000"/>
          </a:avLst>
        </a:prstGeom>
        <a:solidFill>
          <a:schemeClr val="tx1">
            <a:lumMod val="65000"/>
            <a:lumOff val="3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de-DE" sz="1400" kern="1200" dirty="0"/>
            <a:t>Grundsätzliche Integrationsfähigkeit der </a:t>
          </a:r>
          <a:r>
            <a:rPr lang="de-DE" sz="1400" kern="1200" dirty="0" smtClean="0"/>
            <a:t>Teilnehmenden </a:t>
          </a:r>
          <a:endParaRPr lang="de-DE" sz="1400" kern="1200" dirty="0"/>
        </a:p>
      </dsp:txBody>
      <dsp:txXfrm>
        <a:off x="6941105" y="2030780"/>
        <a:ext cx="1684734" cy="2030780"/>
      </dsp:txXfrm>
    </dsp:sp>
    <dsp:sp modelId="{8021561B-3907-47B3-A4F3-D105D3196E0F}">
      <dsp:nvSpPr>
        <dsp:cNvPr id="0" name=""/>
        <dsp:cNvSpPr/>
      </dsp:nvSpPr>
      <dsp:spPr>
        <a:xfrm>
          <a:off x="6991647" y="304617"/>
          <a:ext cx="1583650" cy="169062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9000" r="-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C88618D-284D-47F6-97FF-7BF1BD671AF6}">
      <dsp:nvSpPr>
        <dsp:cNvPr id="0" name=""/>
        <dsp:cNvSpPr/>
      </dsp:nvSpPr>
      <dsp:spPr>
        <a:xfrm>
          <a:off x="345033" y="4061561"/>
          <a:ext cx="7935772" cy="761542"/>
        </a:xfrm>
        <a:prstGeom prst="leftRightArrow">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5B42E5-34B4-4BA0-8BAB-053D06E785E9}">
      <dsp:nvSpPr>
        <dsp:cNvPr id="0" name=""/>
        <dsp:cNvSpPr/>
      </dsp:nvSpPr>
      <dsp:spPr>
        <a:xfrm>
          <a:off x="2444465" y="27340"/>
          <a:ext cx="1804476" cy="1804476"/>
        </a:xfrm>
        <a:prstGeom prst="triangle">
          <a:avLst/>
        </a:prstGeom>
        <a:solidFill>
          <a:schemeClr val="tx1">
            <a:lumMod val="65000"/>
            <a:lumOff val="35000"/>
          </a:schemeClr>
        </a:solidFill>
        <a:ln w="12700" cap="flat" cmpd="sng" algn="ctr">
          <a:solidFill>
            <a:schemeClr val="bg1">
              <a:lumMod val="6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buFont typeface="Calibri" panose="020F0502020204030204" pitchFamily="34" charset="0"/>
            <a:buNone/>
          </a:pPr>
          <a:r>
            <a:rPr lang="de-DE" sz="1050" kern="1200" dirty="0"/>
            <a:t>Schriftliche Kooperations-vereinbarung </a:t>
          </a:r>
        </a:p>
      </dsp:txBody>
      <dsp:txXfrm>
        <a:off x="2895584" y="929578"/>
        <a:ext cx="902238" cy="902238"/>
      </dsp:txXfrm>
    </dsp:sp>
    <dsp:sp modelId="{367141E2-B704-4F91-BDEA-09B3A4E8414B}">
      <dsp:nvSpPr>
        <dsp:cNvPr id="0" name=""/>
        <dsp:cNvSpPr/>
      </dsp:nvSpPr>
      <dsp:spPr>
        <a:xfrm>
          <a:off x="1542227" y="1831817"/>
          <a:ext cx="1804476" cy="1804476"/>
        </a:xfrm>
        <a:prstGeom prst="triangle">
          <a:avLst/>
        </a:prstGeom>
        <a:solidFill>
          <a:schemeClr val="tx1">
            <a:lumMod val="65000"/>
            <a:lumOff val="35000"/>
          </a:schemeClr>
        </a:solidFill>
        <a:ln w="12700" cap="flat" cmpd="sng" algn="ctr">
          <a:solidFill>
            <a:schemeClr val="bg1">
              <a:lumMod val="6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buFont typeface="Calibri" panose="020F0502020204030204" pitchFamily="34" charset="0"/>
            <a:buNone/>
          </a:pPr>
          <a:r>
            <a:rPr lang="de-DE" sz="1050" kern="1200" dirty="0"/>
            <a:t>Regelmäßiger Informations-</a:t>
          </a:r>
          <a:r>
            <a:rPr lang="de-DE" sz="1050" kern="1200" dirty="0" err="1"/>
            <a:t>austausch</a:t>
          </a:r>
          <a:endParaRPr lang="de-DE" sz="1050" kern="1200" dirty="0"/>
        </a:p>
      </dsp:txBody>
      <dsp:txXfrm>
        <a:off x="1993346" y="2734055"/>
        <a:ext cx="902238" cy="902238"/>
      </dsp:txXfrm>
    </dsp:sp>
    <dsp:sp modelId="{74025187-0C68-47A4-8514-55328E0C1DE8}">
      <dsp:nvSpPr>
        <dsp:cNvPr id="0" name=""/>
        <dsp:cNvSpPr/>
      </dsp:nvSpPr>
      <dsp:spPr>
        <a:xfrm rot="10800000">
          <a:off x="2444465" y="1831817"/>
          <a:ext cx="1804476" cy="1804476"/>
        </a:xfrm>
        <a:prstGeom prst="triangle">
          <a:avLst/>
        </a:prstGeom>
        <a:solidFill>
          <a:schemeClr val="tx1">
            <a:lumMod val="65000"/>
            <a:lumOff val="35000"/>
          </a:schemeClr>
        </a:solidFill>
        <a:ln w="12700" cap="flat" cmpd="sng" algn="ctr">
          <a:solidFill>
            <a:schemeClr val="bg1">
              <a:lumMod val="6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buFont typeface="Calibri" panose="020F0502020204030204" pitchFamily="34" charset="0"/>
            <a:buNone/>
          </a:pPr>
          <a:r>
            <a:rPr lang="de-DE" sz="900" kern="1200" dirty="0"/>
            <a:t>Enge Zusammen-arbeit, Austausch mit installierten Hilfen, </a:t>
          </a:r>
          <a:r>
            <a:rPr lang="de-DE" sz="900" kern="1200" dirty="0" err="1"/>
            <a:t>Netzwerkpartner,Träger</a:t>
          </a:r>
          <a:endParaRPr lang="de-DE" sz="900" kern="1200" dirty="0"/>
        </a:p>
      </dsp:txBody>
      <dsp:txXfrm rot="10800000">
        <a:off x="2895584" y="1831817"/>
        <a:ext cx="902238" cy="902238"/>
      </dsp:txXfrm>
    </dsp:sp>
    <dsp:sp modelId="{56718610-3A0F-47AE-AE3F-2CA3CE796022}">
      <dsp:nvSpPr>
        <dsp:cNvPr id="0" name=""/>
        <dsp:cNvSpPr/>
      </dsp:nvSpPr>
      <dsp:spPr>
        <a:xfrm>
          <a:off x="3346704" y="1831817"/>
          <a:ext cx="1804476" cy="1804476"/>
        </a:xfrm>
        <a:prstGeom prst="triangle">
          <a:avLst/>
        </a:prstGeom>
        <a:solidFill>
          <a:schemeClr val="tx1">
            <a:lumMod val="65000"/>
            <a:lumOff val="35000"/>
          </a:schemeClr>
        </a:solidFill>
        <a:ln w="12700" cap="flat" cmpd="sng" algn="ctr">
          <a:solidFill>
            <a:schemeClr val="bg1">
              <a:lumMod val="6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buFont typeface="Calibri" panose="020F0502020204030204" pitchFamily="34" charset="0"/>
            <a:buNone/>
          </a:pPr>
          <a:r>
            <a:rPr lang="de-DE" sz="1050" kern="1200" dirty="0"/>
            <a:t>Gemeinsame Besprechungs-termine im jeweiligen Amt </a:t>
          </a:r>
        </a:p>
      </dsp:txBody>
      <dsp:txXfrm>
        <a:off x="3797823" y="2734055"/>
        <a:ext cx="902238" cy="902238"/>
      </dsp:txXfrm>
    </dsp:sp>
    <dsp:sp modelId="{9E9329A8-71BC-4A01-9520-5CC73CCF39A4}">
      <dsp:nvSpPr>
        <dsp:cNvPr id="0" name=""/>
        <dsp:cNvSpPr/>
      </dsp:nvSpPr>
      <dsp:spPr>
        <a:xfrm>
          <a:off x="639988" y="3636294"/>
          <a:ext cx="1804476" cy="1804476"/>
        </a:xfrm>
        <a:prstGeom prst="triangle">
          <a:avLst/>
        </a:prstGeom>
        <a:solidFill>
          <a:schemeClr val="tx1">
            <a:lumMod val="65000"/>
            <a:lumOff val="35000"/>
          </a:schemeClr>
        </a:solidFill>
        <a:ln w="12700" cap="flat" cmpd="sng" algn="ctr">
          <a:solidFill>
            <a:schemeClr val="bg1">
              <a:lumMod val="6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buFont typeface="Calibri" panose="020F0502020204030204" pitchFamily="34" charset="0"/>
            <a:buNone/>
          </a:pPr>
          <a:r>
            <a:rPr lang="de-DE" sz="1050" kern="1200" dirty="0"/>
            <a:t>Analyse der Gesamt-situation, </a:t>
          </a:r>
          <a:r>
            <a:rPr lang="de-DE" sz="1050" kern="1200" dirty="0" err="1"/>
            <a:t>UnterstützungBedarf</a:t>
          </a:r>
          <a:endParaRPr lang="de-DE" sz="1050" kern="1200" dirty="0"/>
        </a:p>
      </dsp:txBody>
      <dsp:txXfrm>
        <a:off x="1091107" y="4538532"/>
        <a:ext cx="902238" cy="902238"/>
      </dsp:txXfrm>
    </dsp:sp>
    <dsp:sp modelId="{FDF0DF30-A4BD-4B9A-B5CF-36A0C4C22160}">
      <dsp:nvSpPr>
        <dsp:cNvPr id="0" name=""/>
        <dsp:cNvSpPr/>
      </dsp:nvSpPr>
      <dsp:spPr>
        <a:xfrm rot="10800000">
          <a:off x="1542227" y="3636294"/>
          <a:ext cx="1804476" cy="1804476"/>
        </a:xfrm>
        <a:prstGeom prst="triangle">
          <a:avLst/>
        </a:prstGeom>
        <a:solidFill>
          <a:schemeClr val="tx1">
            <a:lumMod val="65000"/>
            <a:lumOff val="35000"/>
          </a:schemeClr>
        </a:solidFill>
        <a:ln w="12700" cap="flat" cmpd="sng" algn="ctr">
          <a:solidFill>
            <a:schemeClr val="bg1">
              <a:lumMod val="6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buFont typeface="Calibri" panose="020F0502020204030204" pitchFamily="34" charset="0"/>
            <a:buNone/>
          </a:pPr>
          <a:r>
            <a:rPr lang="de-DE" sz="1050" kern="1200" dirty="0"/>
            <a:t>Gemeinsame Entwicklung von </a:t>
          </a:r>
          <a:r>
            <a:rPr lang="de-DE" sz="1050" kern="1200" dirty="0" smtClean="0"/>
            <a:t>Lösungs-strategien </a:t>
          </a:r>
          <a:endParaRPr lang="de-DE" sz="1050" kern="1200" dirty="0"/>
        </a:p>
      </dsp:txBody>
      <dsp:txXfrm rot="10800000">
        <a:off x="1993346" y="3636294"/>
        <a:ext cx="902238" cy="902238"/>
      </dsp:txXfrm>
    </dsp:sp>
    <dsp:sp modelId="{45D52809-7E52-4308-B927-F58A6365B7C1}">
      <dsp:nvSpPr>
        <dsp:cNvPr id="0" name=""/>
        <dsp:cNvSpPr/>
      </dsp:nvSpPr>
      <dsp:spPr>
        <a:xfrm>
          <a:off x="2444465" y="3636294"/>
          <a:ext cx="1804476" cy="1804476"/>
        </a:xfrm>
        <a:prstGeom prst="triangle">
          <a:avLst/>
        </a:prstGeom>
        <a:solidFill>
          <a:schemeClr val="tx1">
            <a:lumMod val="65000"/>
            <a:lumOff val="35000"/>
          </a:schemeClr>
        </a:solidFill>
        <a:ln w="12700" cap="flat" cmpd="sng" algn="ctr">
          <a:solidFill>
            <a:schemeClr val="bg1">
              <a:lumMod val="6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buFont typeface="Calibri" panose="020F0502020204030204" pitchFamily="34" charset="0"/>
            <a:buNone/>
          </a:pPr>
          <a:r>
            <a:rPr lang="de-DE" sz="1050" kern="1200" dirty="0"/>
            <a:t>Absprache bei Installierung von Jugendhilfe-</a:t>
          </a:r>
          <a:r>
            <a:rPr lang="de-DE" sz="1050" kern="1200" dirty="0" err="1"/>
            <a:t>maßnahmen</a:t>
          </a:r>
          <a:r>
            <a:rPr lang="de-DE" sz="1050" kern="1200" dirty="0"/>
            <a:t> bzw. Angebot Maßnahmen Jobcenter </a:t>
          </a:r>
        </a:p>
      </dsp:txBody>
      <dsp:txXfrm>
        <a:off x="2895584" y="4538532"/>
        <a:ext cx="902238" cy="902238"/>
      </dsp:txXfrm>
    </dsp:sp>
    <dsp:sp modelId="{6BB090E8-9BBA-482B-A5A7-BF35B3805D02}">
      <dsp:nvSpPr>
        <dsp:cNvPr id="0" name=""/>
        <dsp:cNvSpPr/>
      </dsp:nvSpPr>
      <dsp:spPr>
        <a:xfrm rot="10800000">
          <a:off x="3346704" y="3636294"/>
          <a:ext cx="1804476" cy="1804476"/>
        </a:xfrm>
        <a:prstGeom prst="triangle">
          <a:avLst/>
        </a:prstGeom>
        <a:solidFill>
          <a:schemeClr val="tx1">
            <a:lumMod val="65000"/>
            <a:lumOff val="35000"/>
          </a:schemeClr>
        </a:solidFill>
        <a:ln w="12700" cap="flat" cmpd="sng" algn="ctr">
          <a:solidFill>
            <a:schemeClr val="bg1">
              <a:lumMod val="6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buFont typeface="Calibri" panose="020F0502020204030204" pitchFamily="34" charset="0"/>
            <a:buChar char="-"/>
          </a:pPr>
          <a:r>
            <a:rPr lang="de-DE" sz="1050" kern="1200" dirty="0"/>
            <a:t>Gemeinsame Hausbesuche, Hilfeplan-gespräche </a:t>
          </a:r>
        </a:p>
      </dsp:txBody>
      <dsp:txXfrm rot="10800000">
        <a:off x="3797823" y="3636294"/>
        <a:ext cx="902238" cy="902238"/>
      </dsp:txXfrm>
    </dsp:sp>
    <dsp:sp modelId="{E34B241E-5754-4EAF-B283-6199419AC037}">
      <dsp:nvSpPr>
        <dsp:cNvPr id="0" name=""/>
        <dsp:cNvSpPr/>
      </dsp:nvSpPr>
      <dsp:spPr>
        <a:xfrm>
          <a:off x="4248942" y="3636294"/>
          <a:ext cx="1804476" cy="1804476"/>
        </a:xfrm>
        <a:prstGeom prst="triangle">
          <a:avLst/>
        </a:prstGeom>
        <a:solidFill>
          <a:schemeClr val="tx1">
            <a:lumMod val="65000"/>
            <a:lumOff val="35000"/>
          </a:schemeClr>
        </a:solidFill>
        <a:ln w="12700" cap="flat" cmpd="sng" algn="ctr">
          <a:solidFill>
            <a:schemeClr val="bg1">
              <a:lumMod val="6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buFont typeface="Calibri" panose="020F0502020204030204" pitchFamily="34" charset="0"/>
            <a:buNone/>
          </a:pPr>
          <a:r>
            <a:rPr lang="de-DE" sz="1050" kern="1200" dirty="0"/>
            <a:t>Aufgaben-teilung nach Möglichkeiten und Angeboten der Rechtskreise</a:t>
          </a:r>
        </a:p>
      </dsp:txBody>
      <dsp:txXfrm>
        <a:off x="4700061" y="4538532"/>
        <a:ext cx="902238" cy="902238"/>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161285F-FCDC-4D28-81E8-E341A365632F}" type="datetimeFigureOut">
              <a:rPr lang="de-DE" smtClean="0"/>
              <a:t>22.10.2019</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0DBC77E-E7C8-4F47-A4B6-9C1E1750DC65}" type="slidenum">
              <a:rPr lang="de-DE" smtClean="0"/>
              <a:t>‹Nr.›</a:t>
            </a:fld>
            <a:endParaRPr lang="de-DE"/>
          </a:p>
        </p:txBody>
      </p:sp>
    </p:spTree>
    <p:extLst>
      <p:ext uri="{BB962C8B-B14F-4D97-AF65-F5344CB8AC3E}">
        <p14:creationId xmlns:p14="http://schemas.microsoft.com/office/powerpoint/2010/main" val="2503415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61285F-FCDC-4D28-81E8-E341A365632F}" type="datetimeFigureOut">
              <a:rPr lang="de-DE" smtClean="0"/>
              <a:t>22.10.2019</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0DBC77E-E7C8-4F47-A4B6-9C1E1750DC65}" type="slidenum">
              <a:rPr lang="de-DE" smtClean="0"/>
              <a:t>‹Nr.›</a:t>
            </a:fld>
            <a:endParaRPr lang="de-DE"/>
          </a:p>
        </p:txBody>
      </p:sp>
    </p:spTree>
    <p:extLst>
      <p:ext uri="{BB962C8B-B14F-4D97-AF65-F5344CB8AC3E}">
        <p14:creationId xmlns:p14="http://schemas.microsoft.com/office/powerpoint/2010/main" val="223512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61285F-FCDC-4D28-81E8-E341A365632F}" type="datetimeFigureOut">
              <a:rPr lang="de-DE" smtClean="0"/>
              <a:t>22.10.2019</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0DBC77E-E7C8-4F47-A4B6-9C1E1750DC65}" type="slidenum">
              <a:rPr lang="de-DE" smtClean="0"/>
              <a:t>‹Nr.›</a:t>
            </a:fld>
            <a:endParaRPr lang="de-DE"/>
          </a:p>
        </p:txBody>
      </p:sp>
    </p:spTree>
    <p:extLst>
      <p:ext uri="{BB962C8B-B14F-4D97-AF65-F5344CB8AC3E}">
        <p14:creationId xmlns:p14="http://schemas.microsoft.com/office/powerpoint/2010/main" val="1191045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161285F-FCDC-4D28-81E8-E341A365632F}" type="datetimeFigureOut">
              <a:rPr lang="de-DE" smtClean="0"/>
              <a:t>22.10.2019</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70DBC77E-E7C8-4F47-A4B6-9C1E1750DC65}" type="slidenum">
              <a:rPr lang="de-DE" smtClean="0"/>
              <a:t>‹Nr.›</a:t>
            </a:fld>
            <a:endParaRPr lang="de-DE" dirty="0"/>
          </a:p>
        </p:txBody>
      </p:sp>
      <p:pic>
        <p:nvPicPr>
          <p:cNvPr id="10" name="Picture 9">
            <a:extLst>
              <a:ext uri="{FF2B5EF4-FFF2-40B4-BE49-F238E27FC236}">
                <a16:creationId xmlns:a16="http://schemas.microsoft.com/office/drawing/2014/main" xmlns="" id="{0429EC47-4172-4CFF-8286-406BF55D260B}"/>
              </a:ext>
            </a:extLst>
          </p:cNvPr>
          <p:cNvPicPr>
            <a:picLocks noChangeAspect="1"/>
          </p:cNvPicPr>
          <p:nvPr userDrawn="1"/>
        </p:nvPicPr>
        <p:blipFill>
          <a:blip r:embed="rId2"/>
          <a:stretch>
            <a:fillRect/>
          </a:stretch>
        </p:blipFill>
        <p:spPr>
          <a:xfrm>
            <a:off x="7674863" y="101060"/>
            <a:ext cx="1420651" cy="1177805"/>
          </a:xfrm>
          <a:prstGeom prst="rect">
            <a:avLst/>
          </a:prstGeom>
        </p:spPr>
      </p:pic>
    </p:spTree>
    <p:extLst>
      <p:ext uri="{BB962C8B-B14F-4D97-AF65-F5344CB8AC3E}">
        <p14:creationId xmlns:p14="http://schemas.microsoft.com/office/powerpoint/2010/main" val="931984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61285F-FCDC-4D28-81E8-E341A365632F}" type="datetimeFigureOut">
              <a:rPr lang="de-DE" smtClean="0"/>
              <a:t>22.10.2019</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0DBC77E-E7C8-4F47-A4B6-9C1E1750DC65}" type="slidenum">
              <a:rPr lang="de-DE" smtClean="0"/>
              <a:t>‹Nr.›</a:t>
            </a:fld>
            <a:endParaRPr lang="de-DE"/>
          </a:p>
        </p:txBody>
      </p:sp>
    </p:spTree>
    <p:extLst>
      <p:ext uri="{BB962C8B-B14F-4D97-AF65-F5344CB8AC3E}">
        <p14:creationId xmlns:p14="http://schemas.microsoft.com/office/powerpoint/2010/main" val="1140021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161285F-FCDC-4D28-81E8-E341A365632F}" type="datetimeFigureOut">
              <a:rPr lang="de-DE" smtClean="0"/>
              <a:t>22.10.2019</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0DBC77E-E7C8-4F47-A4B6-9C1E1750DC65}" type="slidenum">
              <a:rPr lang="de-DE" smtClean="0"/>
              <a:t>‹Nr.›</a:t>
            </a:fld>
            <a:endParaRPr lang="de-DE"/>
          </a:p>
        </p:txBody>
      </p:sp>
    </p:spTree>
    <p:extLst>
      <p:ext uri="{BB962C8B-B14F-4D97-AF65-F5344CB8AC3E}">
        <p14:creationId xmlns:p14="http://schemas.microsoft.com/office/powerpoint/2010/main" val="1347387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161285F-FCDC-4D28-81E8-E341A365632F}" type="datetimeFigureOut">
              <a:rPr lang="de-DE" smtClean="0"/>
              <a:t>22.10.2019</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70DBC77E-E7C8-4F47-A4B6-9C1E1750DC65}" type="slidenum">
              <a:rPr lang="de-DE" smtClean="0"/>
              <a:t>‹Nr.›</a:t>
            </a:fld>
            <a:endParaRPr lang="de-DE"/>
          </a:p>
        </p:txBody>
      </p:sp>
    </p:spTree>
    <p:extLst>
      <p:ext uri="{BB962C8B-B14F-4D97-AF65-F5344CB8AC3E}">
        <p14:creationId xmlns:p14="http://schemas.microsoft.com/office/powerpoint/2010/main" val="4112319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61285F-FCDC-4D28-81E8-E341A365632F}" type="datetimeFigureOut">
              <a:rPr lang="de-DE" smtClean="0"/>
              <a:t>22.10.2019</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70DBC77E-E7C8-4F47-A4B6-9C1E1750DC65}" type="slidenum">
              <a:rPr lang="de-DE" smtClean="0"/>
              <a:t>‹Nr.›</a:t>
            </a:fld>
            <a:endParaRPr lang="de-DE"/>
          </a:p>
        </p:txBody>
      </p:sp>
    </p:spTree>
    <p:extLst>
      <p:ext uri="{BB962C8B-B14F-4D97-AF65-F5344CB8AC3E}">
        <p14:creationId xmlns:p14="http://schemas.microsoft.com/office/powerpoint/2010/main" val="998715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61285F-FCDC-4D28-81E8-E341A365632F}" type="datetimeFigureOut">
              <a:rPr lang="de-DE" smtClean="0"/>
              <a:t>22.10.2019</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70DBC77E-E7C8-4F47-A4B6-9C1E1750DC65}" type="slidenum">
              <a:rPr lang="de-DE" smtClean="0"/>
              <a:t>‹Nr.›</a:t>
            </a:fld>
            <a:endParaRPr lang="de-DE"/>
          </a:p>
        </p:txBody>
      </p:sp>
    </p:spTree>
    <p:extLst>
      <p:ext uri="{BB962C8B-B14F-4D97-AF65-F5344CB8AC3E}">
        <p14:creationId xmlns:p14="http://schemas.microsoft.com/office/powerpoint/2010/main" val="2523687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61285F-FCDC-4D28-81E8-E341A365632F}" type="datetimeFigureOut">
              <a:rPr lang="de-DE" smtClean="0"/>
              <a:t>22.10.2019</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0DBC77E-E7C8-4F47-A4B6-9C1E1750DC65}" type="slidenum">
              <a:rPr lang="de-DE" smtClean="0"/>
              <a:t>‹Nr.›</a:t>
            </a:fld>
            <a:endParaRPr lang="de-DE"/>
          </a:p>
        </p:txBody>
      </p:sp>
    </p:spTree>
    <p:extLst>
      <p:ext uri="{BB962C8B-B14F-4D97-AF65-F5344CB8AC3E}">
        <p14:creationId xmlns:p14="http://schemas.microsoft.com/office/powerpoint/2010/main" val="3029996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61285F-FCDC-4D28-81E8-E341A365632F}" type="datetimeFigureOut">
              <a:rPr lang="de-DE" smtClean="0"/>
              <a:t>22.10.2019</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0DBC77E-E7C8-4F47-A4B6-9C1E1750DC65}" type="slidenum">
              <a:rPr lang="de-DE" smtClean="0"/>
              <a:t>‹Nr.›</a:t>
            </a:fld>
            <a:endParaRPr lang="de-DE"/>
          </a:p>
        </p:txBody>
      </p:sp>
    </p:spTree>
    <p:extLst>
      <p:ext uri="{BB962C8B-B14F-4D97-AF65-F5344CB8AC3E}">
        <p14:creationId xmlns:p14="http://schemas.microsoft.com/office/powerpoint/2010/main" val="4025702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61285F-FCDC-4D28-81E8-E341A365632F}" type="datetimeFigureOut">
              <a:rPr lang="de-DE" smtClean="0"/>
              <a:t>22.10.2019</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DBC77E-E7C8-4F47-A4B6-9C1E1750DC65}" type="slidenum">
              <a:rPr lang="de-DE" smtClean="0"/>
              <a:t>‹Nr.›</a:t>
            </a:fld>
            <a:endParaRPr lang="de-DE"/>
          </a:p>
        </p:txBody>
      </p:sp>
    </p:spTree>
    <p:extLst>
      <p:ext uri="{BB962C8B-B14F-4D97-AF65-F5344CB8AC3E}">
        <p14:creationId xmlns:p14="http://schemas.microsoft.com/office/powerpoint/2010/main" val="24825271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xmlns="" id="{33E7FD3A-6D1C-41FE-905D-8968DD42D58C}"/>
              </a:ext>
            </a:extLst>
          </p:cNvPr>
          <p:cNvPicPr>
            <a:picLocks noChangeAspect="1"/>
          </p:cNvPicPr>
          <p:nvPr/>
        </p:nvPicPr>
        <p:blipFill>
          <a:blip r:embed="rId2"/>
          <a:stretch>
            <a:fillRect/>
          </a:stretch>
        </p:blipFill>
        <p:spPr>
          <a:xfrm>
            <a:off x="6805402" y="122948"/>
            <a:ext cx="2215515" cy="1836794"/>
          </a:xfrm>
          <a:prstGeom prst="rect">
            <a:avLst/>
          </a:prstGeom>
        </p:spPr>
      </p:pic>
      <p:sp>
        <p:nvSpPr>
          <p:cNvPr id="2" name="Title 1">
            <a:extLst>
              <a:ext uri="{FF2B5EF4-FFF2-40B4-BE49-F238E27FC236}">
                <a16:creationId xmlns:a16="http://schemas.microsoft.com/office/drawing/2014/main" xmlns="" id="{D3F71036-D63C-40F1-B4AB-709039BE32A0}"/>
              </a:ext>
            </a:extLst>
          </p:cNvPr>
          <p:cNvSpPr>
            <a:spLocks noGrp="1"/>
          </p:cNvSpPr>
          <p:nvPr>
            <p:ph type="ctrTitle"/>
          </p:nvPr>
        </p:nvSpPr>
        <p:spPr>
          <a:xfrm>
            <a:off x="685800" y="604203"/>
            <a:ext cx="7772400" cy="2387600"/>
          </a:xfrm>
        </p:spPr>
        <p:txBody>
          <a:bodyPr>
            <a:normAutofit/>
          </a:bodyPr>
          <a:lstStyle/>
          <a:p>
            <a:r>
              <a:rPr lang="de-DE" dirty="0"/>
              <a:t>Projekt </a:t>
            </a:r>
            <a:r>
              <a:rPr lang="de-DE" b="1" dirty="0">
                <a:latin typeface="Sylfaen" panose="010A0502050306030303" pitchFamily="18" charset="0"/>
              </a:rPr>
              <a:t>CURA</a:t>
            </a:r>
            <a:r>
              <a:rPr lang="de-DE" dirty="0"/>
              <a:t/>
            </a:r>
            <a:br>
              <a:rPr lang="de-DE" dirty="0"/>
            </a:br>
            <a:r>
              <a:rPr lang="de-DE" sz="3200" dirty="0"/>
              <a:t>Coaching von Familien zur Bekämpfung urbaner Arbeitslosigkeit</a:t>
            </a:r>
            <a:endParaRPr lang="de-DE" dirty="0"/>
          </a:p>
        </p:txBody>
      </p:sp>
      <p:sp>
        <p:nvSpPr>
          <p:cNvPr id="3" name="Subtitle 2">
            <a:extLst>
              <a:ext uri="{FF2B5EF4-FFF2-40B4-BE49-F238E27FC236}">
                <a16:creationId xmlns:a16="http://schemas.microsoft.com/office/drawing/2014/main" xmlns="" id="{17D25ACF-6B3C-4173-91DD-A10742037BB0}"/>
              </a:ext>
            </a:extLst>
          </p:cNvPr>
          <p:cNvSpPr>
            <a:spLocks noGrp="1"/>
          </p:cNvSpPr>
          <p:nvPr>
            <p:ph type="subTitle" idx="1"/>
          </p:nvPr>
        </p:nvSpPr>
        <p:spPr>
          <a:xfrm>
            <a:off x="1143000" y="3589846"/>
            <a:ext cx="6858000" cy="908383"/>
          </a:xfrm>
        </p:spPr>
        <p:txBody>
          <a:bodyPr/>
          <a:lstStyle/>
          <a:p>
            <a:r>
              <a:rPr lang="de-DE" dirty="0"/>
              <a:t>In Zusammenarbeit des Jobcenter Augsburger Land und dem Jugendamt des Landkreises Augsburg </a:t>
            </a:r>
          </a:p>
        </p:txBody>
      </p:sp>
      <p:pic>
        <p:nvPicPr>
          <p:cNvPr id="5" name="Picture 4">
            <a:extLst>
              <a:ext uri="{FF2B5EF4-FFF2-40B4-BE49-F238E27FC236}">
                <a16:creationId xmlns:a16="http://schemas.microsoft.com/office/drawing/2014/main" xmlns="" id="{4F6CE9D4-98A5-418B-A512-D61170037135}"/>
              </a:ext>
            </a:extLst>
          </p:cNvPr>
          <p:cNvPicPr>
            <a:picLocks noChangeAspect="1"/>
          </p:cNvPicPr>
          <p:nvPr/>
        </p:nvPicPr>
        <p:blipFill>
          <a:blip r:embed="rId3"/>
          <a:stretch>
            <a:fillRect/>
          </a:stretch>
        </p:blipFill>
        <p:spPr>
          <a:xfrm>
            <a:off x="1331976" y="5126696"/>
            <a:ext cx="2603218" cy="908383"/>
          </a:xfrm>
          <a:prstGeom prst="rect">
            <a:avLst/>
          </a:prstGeom>
        </p:spPr>
      </p:pic>
      <p:pic>
        <p:nvPicPr>
          <p:cNvPr id="6" name="Picture 5">
            <a:extLst>
              <a:ext uri="{FF2B5EF4-FFF2-40B4-BE49-F238E27FC236}">
                <a16:creationId xmlns:a16="http://schemas.microsoft.com/office/drawing/2014/main" xmlns="" id="{1D38B3EB-672A-4C63-A5F2-5B25B2079D6F}"/>
              </a:ext>
            </a:extLst>
          </p:cNvPr>
          <p:cNvPicPr>
            <a:picLocks noChangeAspect="1"/>
          </p:cNvPicPr>
          <p:nvPr/>
        </p:nvPicPr>
        <p:blipFill>
          <a:blip r:embed="rId4"/>
          <a:stretch>
            <a:fillRect/>
          </a:stretch>
        </p:blipFill>
        <p:spPr>
          <a:xfrm>
            <a:off x="4031735" y="5205944"/>
            <a:ext cx="2416606" cy="664566"/>
          </a:xfrm>
          <a:prstGeom prst="rect">
            <a:avLst/>
          </a:prstGeom>
        </p:spPr>
      </p:pic>
      <p:pic>
        <p:nvPicPr>
          <p:cNvPr id="7" name="Picture 6">
            <a:extLst>
              <a:ext uri="{FF2B5EF4-FFF2-40B4-BE49-F238E27FC236}">
                <a16:creationId xmlns:a16="http://schemas.microsoft.com/office/drawing/2014/main" xmlns="" id="{95BE67D1-9ADB-4E4B-988C-D5BB8A38D8DB}"/>
              </a:ext>
            </a:extLst>
          </p:cNvPr>
          <p:cNvPicPr>
            <a:picLocks noChangeAspect="1"/>
          </p:cNvPicPr>
          <p:nvPr/>
        </p:nvPicPr>
        <p:blipFill>
          <a:blip r:embed="rId5"/>
          <a:stretch>
            <a:fillRect/>
          </a:stretch>
        </p:blipFill>
        <p:spPr>
          <a:xfrm>
            <a:off x="6714707" y="4972690"/>
            <a:ext cx="1198453" cy="1075984"/>
          </a:xfrm>
          <a:prstGeom prst="rect">
            <a:avLst/>
          </a:prstGeom>
        </p:spPr>
      </p:pic>
    </p:spTree>
    <p:extLst>
      <p:ext uri="{BB962C8B-B14F-4D97-AF65-F5344CB8AC3E}">
        <p14:creationId xmlns:p14="http://schemas.microsoft.com/office/powerpoint/2010/main" val="12618804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87B19236-BF92-46F6-9F70-4E55D635ECDB}"/>
              </a:ext>
            </a:extLst>
          </p:cNvPr>
          <p:cNvSpPr/>
          <p:nvPr/>
        </p:nvSpPr>
        <p:spPr>
          <a:xfrm>
            <a:off x="451109" y="586478"/>
            <a:ext cx="1206997" cy="369332"/>
          </a:xfrm>
          <a:prstGeom prst="rect">
            <a:avLst/>
          </a:prstGeom>
        </p:spPr>
        <p:txBody>
          <a:bodyPr wrap="none">
            <a:spAutoFit/>
          </a:bodyPr>
          <a:lstStyle/>
          <a:p>
            <a:pPr>
              <a:spcAft>
                <a:spcPts val="0"/>
              </a:spcAft>
            </a:pPr>
            <a:r>
              <a:rPr lang="de-DE" b="1" dirty="0">
                <a:latin typeface="Calibri" panose="020F0502020204030204" pitchFamily="34" charset="0"/>
                <a:ea typeface="Calibri" panose="020F0502020204030204" pitchFamily="34" charset="0"/>
                <a:cs typeface="Times New Roman" panose="02020603050405020304" pitchFamily="18" charset="0"/>
              </a:rPr>
              <a:t>Netzwerke</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xmlns="" id="{07E22D47-9CD3-4DF6-8BF9-82B11E62D63B}"/>
              </a:ext>
            </a:extLst>
          </p:cNvPr>
          <p:cNvSpPr/>
          <p:nvPr/>
        </p:nvSpPr>
        <p:spPr>
          <a:xfrm>
            <a:off x="426720" y="1637205"/>
            <a:ext cx="4572000" cy="3293209"/>
          </a:xfrm>
          <a:prstGeom prst="rect">
            <a:avLst/>
          </a:prstGeom>
        </p:spPr>
        <p:txBody>
          <a:bodyPr>
            <a:spAutoFit/>
          </a:bodyPr>
          <a:lstStyle/>
          <a:p>
            <a:pPr marL="342900" lvl="0" indent="-342900">
              <a:spcAft>
                <a:spcPts val="0"/>
              </a:spcAft>
              <a:buFont typeface="Wingdings" panose="05000000000000000000" pitchFamily="2" charset="2"/>
              <a:buChar char="§"/>
            </a:pPr>
            <a:r>
              <a:rPr lang="de-DE" sz="1600" dirty="0">
                <a:latin typeface="Calibri" panose="020F0502020204030204" pitchFamily="34" charset="0"/>
                <a:ea typeface="Calibri" panose="020F0502020204030204" pitchFamily="34" charset="0"/>
                <a:cs typeface="Times New Roman" panose="02020603050405020304" pitchFamily="18" charset="0"/>
              </a:rPr>
              <a:t>Sozialer Dienst</a:t>
            </a:r>
          </a:p>
          <a:p>
            <a:pPr marL="342900" lvl="0" indent="-342900">
              <a:spcAft>
                <a:spcPts val="0"/>
              </a:spcAft>
              <a:buFont typeface="Wingdings" panose="05000000000000000000" pitchFamily="2" charset="2"/>
              <a:buChar char="§"/>
            </a:pPr>
            <a:r>
              <a:rPr lang="de-DE" sz="1600" dirty="0">
                <a:latin typeface="Calibri" panose="020F0502020204030204" pitchFamily="34" charset="0"/>
                <a:ea typeface="Calibri" panose="020F0502020204030204" pitchFamily="34" charset="0"/>
                <a:cs typeface="Times New Roman" panose="02020603050405020304" pitchFamily="18" charset="0"/>
              </a:rPr>
              <a:t>Ambulante Hilfen (Erziehungsbeistände, Familienhelfer, SPFH</a:t>
            </a:r>
          </a:p>
          <a:p>
            <a:pPr marL="342900" lvl="0" indent="-342900">
              <a:spcAft>
                <a:spcPts val="0"/>
              </a:spcAft>
              <a:buFont typeface="Wingdings" panose="05000000000000000000" pitchFamily="2" charset="2"/>
              <a:buChar char="§"/>
            </a:pPr>
            <a:r>
              <a:rPr lang="de-DE" sz="1600" dirty="0">
                <a:latin typeface="Calibri" panose="020F0502020204030204" pitchFamily="34" charset="0"/>
                <a:ea typeface="Calibri" panose="020F0502020204030204" pitchFamily="34" charset="0"/>
                <a:cs typeface="Times New Roman" panose="02020603050405020304" pitchFamily="18" charset="0"/>
              </a:rPr>
              <a:t>Gesetzliche </a:t>
            </a:r>
            <a:r>
              <a:rPr lang="de-DE" sz="1600" dirty="0" err="1" smtClean="0">
                <a:latin typeface="Calibri" panose="020F0502020204030204" pitchFamily="34" charset="0"/>
                <a:ea typeface="Calibri" panose="020F0502020204030204" pitchFamily="34" charset="0"/>
                <a:cs typeface="Times New Roman" panose="02020603050405020304" pitchFamily="18" charset="0"/>
              </a:rPr>
              <a:t>BetreuerInnen</a:t>
            </a:r>
            <a:r>
              <a:rPr lang="de-DE" sz="1600" dirty="0" smtClean="0">
                <a:latin typeface="Calibri" panose="020F0502020204030204" pitchFamily="34" charset="0"/>
                <a:ea typeface="Calibri" panose="020F0502020204030204" pitchFamily="34" charset="0"/>
                <a:cs typeface="Times New Roman" panose="02020603050405020304" pitchFamily="18" charset="0"/>
              </a:rPr>
              <a:t> </a:t>
            </a:r>
            <a:endParaRPr lang="de-DE"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Wingdings" panose="05000000000000000000" pitchFamily="2" charset="2"/>
              <a:buChar char="§"/>
            </a:pPr>
            <a:r>
              <a:rPr lang="de-DE" sz="1600" dirty="0">
                <a:latin typeface="Calibri" panose="020F0502020204030204" pitchFamily="34" charset="0"/>
                <a:ea typeface="Calibri" panose="020F0502020204030204" pitchFamily="34" charset="0"/>
                <a:cs typeface="Times New Roman" panose="02020603050405020304" pitchFamily="18" charset="0"/>
              </a:rPr>
              <a:t>Besonderer Sozialer Dienst</a:t>
            </a:r>
          </a:p>
          <a:p>
            <a:pPr marL="342900" lvl="0" indent="-342900">
              <a:spcAft>
                <a:spcPts val="0"/>
              </a:spcAft>
              <a:buFont typeface="Wingdings" panose="05000000000000000000" pitchFamily="2" charset="2"/>
              <a:buChar char="§"/>
            </a:pPr>
            <a:r>
              <a:rPr lang="de-DE" sz="1600" dirty="0" err="1">
                <a:latin typeface="Calibri" panose="020F0502020204030204" pitchFamily="34" charset="0"/>
                <a:ea typeface="Calibri" panose="020F0502020204030204" pitchFamily="34" charset="0"/>
                <a:cs typeface="Times New Roman" panose="02020603050405020304" pitchFamily="18" charset="0"/>
              </a:rPr>
              <a:t>Koki</a:t>
            </a:r>
            <a:r>
              <a:rPr lang="de-DE" sz="1600" dirty="0">
                <a:latin typeface="Calibri" panose="020F0502020204030204" pitchFamily="34" charset="0"/>
                <a:ea typeface="Calibri" panose="020F0502020204030204" pitchFamily="34" charset="0"/>
                <a:cs typeface="Times New Roman" panose="02020603050405020304" pitchFamily="18" charset="0"/>
              </a:rPr>
              <a:t> – frühe Hilfen </a:t>
            </a:r>
          </a:p>
          <a:p>
            <a:pPr marL="342900" lvl="0" indent="-342900">
              <a:spcAft>
                <a:spcPts val="0"/>
              </a:spcAft>
              <a:buFont typeface="Wingdings" panose="05000000000000000000" pitchFamily="2" charset="2"/>
              <a:buChar char="§"/>
            </a:pPr>
            <a:r>
              <a:rPr lang="de-DE" sz="1600" dirty="0">
                <a:latin typeface="Calibri" panose="020F0502020204030204" pitchFamily="34" charset="0"/>
                <a:ea typeface="Calibri" panose="020F0502020204030204" pitchFamily="34" charset="0"/>
                <a:cs typeface="Times New Roman" panose="02020603050405020304" pitchFamily="18" charset="0"/>
              </a:rPr>
              <a:t>Kommunale Verwaltung (Bürgermeister, Sozial-Verwaltung, Wohnungslosenhilfe, Ausländerstelle)</a:t>
            </a:r>
          </a:p>
          <a:p>
            <a:pPr marL="342900" lvl="0" indent="-342900">
              <a:spcAft>
                <a:spcPts val="0"/>
              </a:spcAft>
              <a:buFont typeface="Wingdings" panose="05000000000000000000" pitchFamily="2" charset="2"/>
              <a:buChar char="§"/>
            </a:pPr>
            <a:r>
              <a:rPr lang="de-DE" sz="1600" dirty="0">
                <a:latin typeface="Calibri" panose="020F0502020204030204" pitchFamily="34" charset="0"/>
                <a:ea typeface="Calibri" panose="020F0502020204030204" pitchFamily="34" charset="0"/>
                <a:cs typeface="Times New Roman" panose="02020603050405020304" pitchFamily="18" charset="0"/>
              </a:rPr>
              <a:t>Wirtschaftliche Jugendhilfe, UVG-Stelle</a:t>
            </a:r>
          </a:p>
          <a:p>
            <a:pPr marL="342900" lvl="0" indent="-342900">
              <a:spcAft>
                <a:spcPts val="0"/>
              </a:spcAft>
              <a:buFont typeface="Wingdings" panose="05000000000000000000" pitchFamily="2" charset="2"/>
              <a:buChar char="§"/>
            </a:pPr>
            <a:r>
              <a:rPr lang="de-DE" sz="1600" dirty="0">
                <a:latin typeface="Calibri" panose="020F0502020204030204" pitchFamily="34" charset="0"/>
                <a:ea typeface="Calibri" panose="020F0502020204030204" pitchFamily="34" charset="0"/>
                <a:cs typeface="Times New Roman" panose="02020603050405020304" pitchFamily="18" charset="0"/>
              </a:rPr>
              <a:t>Schuldnerberatung </a:t>
            </a:r>
          </a:p>
          <a:p>
            <a:pPr marL="342900" lvl="0" indent="-342900">
              <a:spcAft>
                <a:spcPts val="0"/>
              </a:spcAft>
              <a:buFont typeface="Wingdings" panose="05000000000000000000" pitchFamily="2" charset="2"/>
              <a:buChar char="§"/>
            </a:pPr>
            <a:r>
              <a:rPr lang="de-DE" sz="1600" dirty="0">
                <a:latin typeface="Calibri" panose="020F0502020204030204" pitchFamily="34" charset="0"/>
                <a:ea typeface="Calibri" panose="020F0502020204030204" pitchFamily="34" charset="0"/>
                <a:cs typeface="Times New Roman" panose="02020603050405020304" pitchFamily="18" charset="0"/>
              </a:rPr>
              <a:t>Sozial-psychiatrischer Dienst </a:t>
            </a:r>
          </a:p>
          <a:p>
            <a:pPr marL="342900" lvl="0" indent="-342900">
              <a:spcAft>
                <a:spcPts val="0"/>
              </a:spcAft>
              <a:buFont typeface="Wingdings" panose="05000000000000000000" pitchFamily="2" charset="2"/>
              <a:buChar char="§"/>
            </a:pPr>
            <a:r>
              <a:rPr lang="de-DE" sz="1600" dirty="0">
                <a:latin typeface="Calibri" panose="020F0502020204030204" pitchFamily="34" charset="0"/>
                <a:ea typeface="Calibri" panose="020F0502020204030204" pitchFamily="34" charset="0"/>
                <a:cs typeface="Times New Roman" panose="02020603050405020304" pitchFamily="18" charset="0"/>
              </a:rPr>
              <a:t>Sozial-Träger (Caritas, Diakonie, AWO usw.)</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xmlns="" id="{496CCDC9-42FB-41FD-A73A-2FBFC44E6B36}"/>
              </a:ext>
            </a:extLst>
          </p:cNvPr>
          <p:cNvSpPr/>
          <p:nvPr/>
        </p:nvSpPr>
        <p:spPr>
          <a:xfrm>
            <a:off x="4803648" y="1637204"/>
            <a:ext cx="4364736" cy="3539430"/>
          </a:xfrm>
          <a:prstGeom prst="rect">
            <a:avLst/>
          </a:prstGeom>
        </p:spPr>
        <p:txBody>
          <a:bodyPr wrap="square">
            <a:spAutoFit/>
          </a:bodyPr>
          <a:lstStyle/>
          <a:p>
            <a:pPr marL="342900" lvl="0" indent="-342900">
              <a:spcAft>
                <a:spcPts val="0"/>
              </a:spcAft>
              <a:buFont typeface="Wingdings" panose="05000000000000000000" pitchFamily="2" charset="2"/>
              <a:buChar char="§"/>
            </a:pPr>
            <a:r>
              <a:rPr lang="de-DE" sz="1600" dirty="0">
                <a:latin typeface="Calibri" panose="020F0502020204030204" pitchFamily="34" charset="0"/>
                <a:ea typeface="Calibri" panose="020F0502020204030204" pitchFamily="34" charset="0"/>
                <a:cs typeface="Times New Roman" panose="02020603050405020304" pitchFamily="18" charset="0"/>
              </a:rPr>
              <a:t>Bildungsträger </a:t>
            </a:r>
          </a:p>
          <a:p>
            <a:pPr marL="342900" lvl="0" indent="-342900">
              <a:spcAft>
                <a:spcPts val="0"/>
              </a:spcAft>
              <a:buFont typeface="Wingdings" panose="05000000000000000000" pitchFamily="2" charset="2"/>
              <a:buChar char="§"/>
            </a:pPr>
            <a:r>
              <a:rPr lang="de-DE" sz="1600" dirty="0">
                <a:latin typeface="Calibri" panose="020F0502020204030204" pitchFamily="34" charset="0"/>
                <a:ea typeface="Calibri" panose="020F0502020204030204" pitchFamily="34" charset="0"/>
                <a:cs typeface="Times New Roman" panose="02020603050405020304" pitchFamily="18" charset="0"/>
              </a:rPr>
              <a:t>Arbeitgeber, Ausbildungsbetriebe </a:t>
            </a:r>
          </a:p>
          <a:p>
            <a:pPr marL="342900" lvl="0" indent="-342900">
              <a:spcAft>
                <a:spcPts val="0"/>
              </a:spcAft>
              <a:buFont typeface="Wingdings" panose="05000000000000000000" pitchFamily="2" charset="2"/>
              <a:buChar char="§"/>
            </a:pPr>
            <a:r>
              <a:rPr lang="de-DE" sz="1600" dirty="0">
                <a:latin typeface="Calibri" panose="020F0502020204030204" pitchFamily="34" charset="0"/>
                <a:ea typeface="Calibri" panose="020F0502020204030204" pitchFamily="34" charset="0"/>
                <a:cs typeface="Times New Roman" panose="02020603050405020304" pitchFamily="18" charset="0"/>
              </a:rPr>
              <a:t>Beratungsstellen </a:t>
            </a:r>
          </a:p>
          <a:p>
            <a:pPr marL="342900" lvl="0" indent="-342900">
              <a:spcAft>
                <a:spcPts val="0"/>
              </a:spcAft>
              <a:buFont typeface="Wingdings" panose="05000000000000000000" pitchFamily="2" charset="2"/>
              <a:buChar char="§"/>
            </a:pPr>
            <a:r>
              <a:rPr lang="de-DE" sz="1600" dirty="0">
                <a:latin typeface="Calibri" panose="020F0502020204030204" pitchFamily="34" charset="0"/>
                <a:ea typeface="Calibri" panose="020F0502020204030204" pitchFamily="34" charset="0"/>
                <a:cs typeface="Times New Roman" panose="02020603050405020304" pitchFamily="18" charset="0"/>
              </a:rPr>
              <a:t>Agentur für Arbeit (Berufsberatung, Reha, Inkasso)</a:t>
            </a:r>
          </a:p>
          <a:p>
            <a:pPr marL="342900" lvl="0" indent="-342900">
              <a:spcAft>
                <a:spcPts val="0"/>
              </a:spcAft>
              <a:buFont typeface="Wingdings" panose="05000000000000000000" pitchFamily="2" charset="2"/>
              <a:buChar char="§"/>
            </a:pPr>
            <a:r>
              <a:rPr lang="de-DE" sz="1600" dirty="0">
                <a:latin typeface="Calibri" panose="020F0502020204030204" pitchFamily="34" charset="0"/>
                <a:ea typeface="Calibri" panose="020F0502020204030204" pitchFamily="34" charset="0"/>
                <a:cs typeface="Times New Roman" panose="02020603050405020304" pitchFamily="18" charset="0"/>
              </a:rPr>
              <a:t>Sprachmittler</a:t>
            </a:r>
          </a:p>
          <a:p>
            <a:pPr marL="342900" lvl="0" indent="-342900">
              <a:spcAft>
                <a:spcPts val="0"/>
              </a:spcAft>
              <a:buFont typeface="Wingdings" panose="05000000000000000000" pitchFamily="2" charset="2"/>
              <a:buChar char="§"/>
            </a:pPr>
            <a:r>
              <a:rPr lang="de-DE" sz="1600" dirty="0">
                <a:latin typeface="Calibri" panose="020F0502020204030204" pitchFamily="34" charset="0"/>
                <a:ea typeface="Calibri" panose="020F0502020204030204" pitchFamily="34" charset="0"/>
                <a:cs typeface="Times New Roman" panose="02020603050405020304" pitchFamily="18" charset="0"/>
              </a:rPr>
              <a:t>Ehrenamtliche Helfer </a:t>
            </a:r>
          </a:p>
          <a:p>
            <a:pPr marL="342900" lvl="0" indent="-342900">
              <a:spcAft>
                <a:spcPts val="0"/>
              </a:spcAft>
              <a:buFont typeface="Wingdings" panose="05000000000000000000" pitchFamily="2" charset="2"/>
              <a:buChar char="§"/>
            </a:pPr>
            <a:r>
              <a:rPr lang="de-DE" sz="1600" dirty="0">
                <a:latin typeface="Calibri" panose="020F0502020204030204" pitchFamily="34" charset="0"/>
                <a:ea typeface="Calibri" panose="020F0502020204030204" pitchFamily="34" charset="0"/>
                <a:cs typeface="Times New Roman" panose="02020603050405020304" pitchFamily="18" charset="0"/>
              </a:rPr>
              <a:t>Unterstützer im persönlichen Umfeld der Teilnehmer</a:t>
            </a:r>
          </a:p>
          <a:p>
            <a:pPr marL="342900" lvl="0" indent="-342900">
              <a:spcAft>
                <a:spcPts val="0"/>
              </a:spcAft>
              <a:buFont typeface="Wingdings" panose="05000000000000000000" pitchFamily="2" charset="2"/>
              <a:buChar char="§"/>
            </a:pPr>
            <a:r>
              <a:rPr lang="de-DE" sz="1600" dirty="0">
                <a:latin typeface="Calibri" panose="020F0502020204030204" pitchFamily="34" charset="0"/>
                <a:ea typeface="Calibri" panose="020F0502020204030204" pitchFamily="34" charset="0"/>
                <a:cs typeface="Times New Roman" panose="02020603050405020304" pitchFamily="18" charset="0"/>
              </a:rPr>
              <a:t>Kinderbetreuungseinrichtungen </a:t>
            </a:r>
          </a:p>
          <a:p>
            <a:pPr marL="342900" lvl="0" indent="-342900">
              <a:spcAft>
                <a:spcPts val="0"/>
              </a:spcAft>
              <a:buFont typeface="Wingdings" panose="05000000000000000000" pitchFamily="2" charset="2"/>
              <a:buChar char="§"/>
            </a:pPr>
            <a:r>
              <a:rPr lang="de-DE" sz="1600" dirty="0">
                <a:latin typeface="Calibri" panose="020F0502020204030204" pitchFamily="34" charset="0"/>
                <a:ea typeface="Calibri" panose="020F0502020204030204" pitchFamily="34" charset="0"/>
                <a:cs typeface="Times New Roman" panose="02020603050405020304" pitchFamily="18" charset="0"/>
              </a:rPr>
              <a:t>Schulen (</a:t>
            </a:r>
            <a:r>
              <a:rPr lang="de-DE" sz="1600" dirty="0" smtClean="0">
                <a:latin typeface="Calibri" panose="020F0502020204030204" pitchFamily="34" charset="0"/>
                <a:ea typeface="Calibri" panose="020F0502020204030204" pitchFamily="34" charset="0"/>
                <a:cs typeface="Times New Roman" panose="02020603050405020304" pitchFamily="18" charset="0"/>
              </a:rPr>
              <a:t>Lehrkräfte, </a:t>
            </a:r>
            <a:r>
              <a:rPr lang="de-DE" sz="1600" dirty="0" err="1" smtClean="0">
                <a:latin typeface="Calibri" panose="020F0502020204030204" pitchFamily="34" charset="0"/>
                <a:ea typeface="Calibri" panose="020F0502020204030204" pitchFamily="34" charset="0"/>
                <a:cs typeface="Times New Roman" panose="02020603050405020304" pitchFamily="18" charset="0"/>
              </a:rPr>
              <a:t>JugendsozialarbeiterInnen</a:t>
            </a:r>
            <a:r>
              <a:rPr lang="de-DE" sz="1600" dirty="0" smtClean="0">
                <a:latin typeface="Calibri" panose="020F0502020204030204" pitchFamily="34" charset="0"/>
                <a:ea typeface="Calibri" panose="020F0502020204030204" pitchFamily="34" charset="0"/>
                <a:cs typeface="Times New Roman" panose="02020603050405020304" pitchFamily="18" charset="0"/>
              </a:rPr>
              <a:t> an Schulen, </a:t>
            </a:r>
            <a:r>
              <a:rPr lang="de-DE" sz="1600" dirty="0" err="1" smtClean="0">
                <a:latin typeface="Calibri" panose="020F0502020204030204" pitchFamily="34" charset="0"/>
                <a:ea typeface="Calibri" panose="020F0502020204030204" pitchFamily="34" charset="0"/>
                <a:cs typeface="Times New Roman" panose="02020603050405020304" pitchFamily="18" charset="0"/>
              </a:rPr>
              <a:t>SchulpsychologInnen</a:t>
            </a:r>
            <a:r>
              <a:rPr lang="de-DE" sz="1600" dirty="0" smtClean="0">
                <a:latin typeface="Calibri" panose="020F0502020204030204" pitchFamily="34" charset="0"/>
                <a:ea typeface="Calibri" panose="020F0502020204030204" pitchFamily="34" charset="0"/>
                <a:cs typeface="Times New Roman" panose="02020603050405020304" pitchFamily="18" charset="0"/>
              </a:rPr>
              <a:t>)</a:t>
            </a:r>
            <a:endParaRPr lang="de-DE"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Wingdings" panose="05000000000000000000" pitchFamily="2" charset="2"/>
              <a:buChar char="§"/>
            </a:pPr>
            <a:r>
              <a:rPr lang="de-DE" sz="1600" dirty="0" err="1" smtClean="0">
                <a:latin typeface="Calibri" panose="020F0502020204030204" pitchFamily="34" charset="0"/>
                <a:ea typeface="Calibri" panose="020F0502020204030204" pitchFamily="34" charset="0"/>
                <a:cs typeface="Times New Roman" panose="02020603050405020304" pitchFamily="18" charset="0"/>
              </a:rPr>
              <a:t>RechtsanwältInnen</a:t>
            </a:r>
            <a:r>
              <a:rPr lang="de-DE" sz="1600" dirty="0" smtClean="0">
                <a:latin typeface="Calibri" panose="020F0502020204030204" pitchFamily="34" charset="0"/>
                <a:ea typeface="Calibri" panose="020F0502020204030204" pitchFamily="34" charset="0"/>
                <a:cs typeface="Times New Roman" panose="02020603050405020304" pitchFamily="18" charset="0"/>
              </a:rPr>
              <a:t>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xmlns="" id="{B81217AB-2E07-4AFD-98E8-7937ACCD7F1A}"/>
              </a:ext>
            </a:extLst>
          </p:cNvPr>
          <p:cNvSpPr/>
          <p:nvPr/>
        </p:nvSpPr>
        <p:spPr>
          <a:xfrm>
            <a:off x="426720" y="5611808"/>
            <a:ext cx="8461248" cy="646331"/>
          </a:xfrm>
          <a:prstGeom prst="rect">
            <a:avLst/>
          </a:prstGeom>
        </p:spPr>
        <p:txBody>
          <a:bodyPr wrap="square">
            <a:spAutoFit/>
          </a:bodyPr>
          <a:lstStyle/>
          <a:p>
            <a:pPr lvl="0">
              <a:spcAft>
                <a:spcPts val="0"/>
              </a:spcAft>
            </a:pPr>
            <a:r>
              <a:rPr lang="de-DE" dirty="0">
                <a:latin typeface="Calibri" panose="020F0502020204030204" pitchFamily="34" charset="0"/>
                <a:ea typeface="Calibri" panose="020F0502020204030204" pitchFamily="34" charset="0"/>
                <a:cs typeface="Times New Roman" panose="02020603050405020304" pitchFamily="18" charset="0"/>
              </a:rPr>
              <a:t>Die Netzwerkarbeit ist eine wichtige Säule für den Projektverlauf. Es finden gemeinsame Beratungsgespräche, Fallbesprechungen, Teamberatungen und Netzwerktreffen statt </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411533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85971269-B056-4E29-AB5A-C86FD26AF03B}"/>
              </a:ext>
            </a:extLst>
          </p:cNvPr>
          <p:cNvSpPr/>
          <p:nvPr/>
        </p:nvSpPr>
        <p:spPr>
          <a:xfrm>
            <a:off x="286512" y="1085169"/>
            <a:ext cx="8698992" cy="5353773"/>
          </a:xfrm>
          <a:prstGeom prst="rect">
            <a:avLst/>
          </a:prstGeom>
        </p:spPr>
        <p:txBody>
          <a:bodyPr wrap="square">
            <a:spAutoFit/>
          </a:bodyPr>
          <a:lstStyle/>
          <a:p>
            <a:pPr>
              <a:spcAft>
                <a:spcPts val="0"/>
              </a:spcAft>
            </a:pPr>
            <a:r>
              <a:rPr lang="de-DE" sz="1400" b="1" dirty="0">
                <a:latin typeface="Calibri" panose="020F0502020204030204" pitchFamily="34" charset="0"/>
                <a:ea typeface="Calibri" panose="020F0502020204030204" pitchFamily="34" charset="0"/>
                <a:cs typeface="Times New Roman" panose="02020603050405020304" pitchFamily="18" charset="0"/>
              </a:rPr>
              <a:t>Besondere Vorgehensweise von CURA</a:t>
            </a:r>
            <a:endParaRPr lang="de-DE" sz="14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de-DE" sz="14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de-DE" sz="1400" dirty="0">
                <a:latin typeface="Calibri" panose="020F0502020204030204" pitchFamily="34" charset="0"/>
                <a:ea typeface="Calibri" panose="020F0502020204030204" pitchFamily="34" charset="0"/>
                <a:cs typeface="Times New Roman" panose="02020603050405020304" pitchFamily="18" charset="0"/>
              </a:rPr>
              <a:t>Die Teilnahme am Projekt CURA beruht auf absoluter Freiwilligkeit – Voraussetzung ist unbedingt Motivation zur Veränderung. </a:t>
            </a:r>
          </a:p>
          <a:p>
            <a:pPr>
              <a:lnSpc>
                <a:spcPct val="107000"/>
              </a:lnSpc>
              <a:spcAft>
                <a:spcPts val="0"/>
              </a:spcAft>
            </a:pPr>
            <a:r>
              <a:rPr lang="de-DE" sz="1400" dirty="0">
                <a:latin typeface="Calibri" panose="020F0502020204030204" pitchFamily="34" charset="0"/>
                <a:ea typeface="Calibri" panose="020F0502020204030204" pitchFamily="34" charset="0"/>
                <a:cs typeface="Times New Roman" panose="02020603050405020304" pitchFamily="18" charset="0"/>
              </a:rPr>
              <a:t>Durch die freiwillige Teilnahme kann ohne Jobcenter-Reglements gearbeitet werden, d. h. es gibt keine Sanktionen oder andere Konsequenzen, der Umgang ist respektvoll, vorsichtig und individuell. Meist öffnen sich dadurch die Kunden und es kann eine vertrauensvolle Beziehung entstehen, was die Basis für eine erfolgreiche Zusammenarbeit bedeutet. </a:t>
            </a:r>
          </a:p>
          <a:p>
            <a:pPr>
              <a:lnSpc>
                <a:spcPct val="107000"/>
              </a:lnSpc>
              <a:spcAft>
                <a:spcPts val="0"/>
              </a:spcAft>
            </a:pPr>
            <a:r>
              <a:rPr lang="de-DE" sz="1400" dirty="0">
                <a:latin typeface="Calibri" panose="020F0502020204030204" pitchFamily="34" charset="0"/>
                <a:ea typeface="Calibri" panose="020F0502020204030204" pitchFamily="34" charset="0"/>
                <a:cs typeface="Times New Roman" panose="02020603050405020304" pitchFamily="18" charset="0"/>
              </a:rPr>
              <a:t>Ziele werden in kleinen Schritten gemeinsam erarbeitet und im angemessenen Tempo umgesetzt. </a:t>
            </a:r>
          </a:p>
          <a:p>
            <a:pPr>
              <a:lnSpc>
                <a:spcPct val="107000"/>
              </a:lnSpc>
              <a:spcAft>
                <a:spcPts val="0"/>
              </a:spcAft>
            </a:pPr>
            <a:r>
              <a:rPr lang="de-DE" sz="1400" dirty="0">
                <a:latin typeface="Calibri" panose="020F0502020204030204" pitchFamily="34" charset="0"/>
                <a:ea typeface="Calibri" panose="020F0502020204030204" pitchFamily="34" charset="0"/>
                <a:cs typeface="Times New Roman" panose="02020603050405020304" pitchFamily="18" charset="0"/>
              </a:rPr>
              <a:t>Rückschritte werden angenommen, analysiert und den weiteren Schritten angepasst, oder Strategien verändert. </a:t>
            </a:r>
          </a:p>
          <a:p>
            <a:pPr>
              <a:lnSpc>
                <a:spcPct val="107000"/>
              </a:lnSpc>
              <a:spcAft>
                <a:spcPts val="0"/>
              </a:spcAft>
            </a:pPr>
            <a:r>
              <a:rPr lang="de-DE" sz="14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de-DE" sz="1400" dirty="0">
                <a:latin typeface="Calibri" panose="020F0502020204030204" pitchFamily="34" charset="0"/>
                <a:ea typeface="Calibri" panose="020F0502020204030204" pitchFamily="34" charset="0"/>
                <a:cs typeface="Times New Roman" panose="02020603050405020304" pitchFamily="18" charset="0"/>
              </a:rPr>
              <a:t>Der Erfolg dieser Projekt-Arbeit richtet sich nach dem Ausmaß der Beeinträchtigungen und Möglichkeiten bzw. Motivation der </a:t>
            </a:r>
            <a:r>
              <a:rPr lang="de-DE" sz="1400" dirty="0" err="1" smtClean="0">
                <a:latin typeface="Calibri" panose="020F0502020204030204" pitchFamily="34" charset="0"/>
                <a:ea typeface="Calibri" panose="020F0502020204030204" pitchFamily="34" charset="0"/>
                <a:cs typeface="Times New Roman" panose="02020603050405020304" pitchFamily="18" charset="0"/>
              </a:rPr>
              <a:t>TeilnehmerInnen</a:t>
            </a:r>
            <a:r>
              <a:rPr lang="de-DE" sz="1400" dirty="0">
                <a:latin typeface="Calibri" panose="020F0502020204030204" pitchFamily="34" charset="0"/>
                <a:ea typeface="Calibri" panose="020F0502020204030204" pitchFamily="34" charset="0"/>
                <a:cs typeface="Times New Roman" panose="02020603050405020304" pitchFamily="18" charset="0"/>
              </a:rPr>
              <a:t>. Große Aufmerksamkeit muss auf das individuelle Tempo gelegt werden – eine Überforderung bzw. Negativ-Erfahrungen sollten vermieden werden.</a:t>
            </a:r>
          </a:p>
          <a:p>
            <a:pPr>
              <a:lnSpc>
                <a:spcPct val="107000"/>
              </a:lnSpc>
              <a:spcAft>
                <a:spcPts val="0"/>
              </a:spcAft>
            </a:pPr>
            <a:r>
              <a:rPr lang="de-DE" sz="14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de-DE" sz="1400" dirty="0">
                <a:latin typeface="Calibri" panose="020F0502020204030204" pitchFamily="34" charset="0"/>
                <a:ea typeface="Calibri" panose="020F0502020204030204" pitchFamily="34" charset="0"/>
                <a:cs typeface="Times New Roman" panose="02020603050405020304" pitchFamily="18" charset="0"/>
              </a:rPr>
              <a:t>Grundsätzlich ist für das Jobcenter Augsburger Land der Verlauf des Projektes CURA als positiv zu bezeichnen. Die Situation der teilnehmenden Bedarfsgemeinschaften hat sich oft spürbar verbessert, es konnten Notsituationen gelöst oder verhindert werden. Belastungen gemindert und eine Verbesserung der Lebensqualität erreicht werden. </a:t>
            </a:r>
          </a:p>
          <a:p>
            <a:pPr>
              <a:lnSpc>
                <a:spcPct val="107000"/>
              </a:lnSpc>
              <a:spcAft>
                <a:spcPts val="0"/>
              </a:spcAft>
            </a:pPr>
            <a:r>
              <a:rPr lang="de-DE" sz="1400" dirty="0">
                <a:latin typeface="Calibri" panose="020F0502020204030204" pitchFamily="34" charset="0"/>
                <a:ea typeface="Calibri" panose="020F0502020204030204" pitchFamily="34" charset="0"/>
                <a:cs typeface="Times New Roman" panose="02020603050405020304" pitchFamily="18" charset="0"/>
              </a:rPr>
              <a:t>Die </a:t>
            </a:r>
            <a:r>
              <a:rPr lang="de-DE" sz="1400" dirty="0" err="1" smtClean="0">
                <a:latin typeface="Calibri" panose="020F0502020204030204" pitchFamily="34" charset="0"/>
                <a:ea typeface="Calibri" panose="020F0502020204030204" pitchFamily="34" charset="0"/>
                <a:cs typeface="Times New Roman" panose="02020603050405020304" pitchFamily="18" charset="0"/>
              </a:rPr>
              <a:t>TeilnehmerInnen</a:t>
            </a:r>
            <a:r>
              <a:rPr lang="de-DE" sz="1400" dirty="0" smtClean="0">
                <a:latin typeface="Calibri" panose="020F0502020204030204" pitchFamily="34" charset="0"/>
                <a:ea typeface="Calibri" panose="020F0502020204030204" pitchFamily="34" charset="0"/>
                <a:cs typeface="Times New Roman" panose="02020603050405020304" pitchFamily="18" charset="0"/>
              </a:rPr>
              <a:t> </a:t>
            </a:r>
            <a:r>
              <a:rPr lang="de-DE" sz="1400" dirty="0">
                <a:latin typeface="Calibri" panose="020F0502020204030204" pitchFamily="34" charset="0"/>
                <a:ea typeface="Calibri" panose="020F0502020204030204" pitchFamily="34" charset="0"/>
                <a:cs typeface="Times New Roman" panose="02020603050405020304" pitchFamily="18" charset="0"/>
              </a:rPr>
              <a:t>fühlen sich sicherer, verstanden – unterstützt und geschützt und sind dadurch bereit ihre gewohnten Pfade zu verlassen und sich auf neue Wege einzulassen. </a:t>
            </a:r>
          </a:p>
          <a:p>
            <a:pPr>
              <a:lnSpc>
                <a:spcPct val="107000"/>
              </a:lnSpc>
              <a:spcAft>
                <a:spcPts val="0"/>
              </a:spcAft>
            </a:pPr>
            <a:r>
              <a:rPr lang="de-DE" sz="14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de-DE" sz="1400" dirty="0">
                <a:latin typeface="Calibri" panose="020F0502020204030204" pitchFamily="34" charset="0"/>
                <a:ea typeface="Calibri" panose="020F0502020204030204" pitchFamily="34" charset="0"/>
                <a:cs typeface="Times New Roman" panose="02020603050405020304" pitchFamily="18" charset="0"/>
              </a:rPr>
              <a:t>Grundsätzlich kann die Vorgehensweise in dieser Projekt-Arbeit mit dem beschäftigungsorientierten Fallmanagement verglichen werden. </a:t>
            </a:r>
            <a:endParaRPr lang="de-DE"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01722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EF02F984-23A9-4190-BFE7-E66DB76304F6}"/>
              </a:ext>
            </a:extLst>
          </p:cNvPr>
          <p:cNvSpPr/>
          <p:nvPr/>
        </p:nvSpPr>
        <p:spPr>
          <a:xfrm>
            <a:off x="2286000" y="1859340"/>
            <a:ext cx="5474208" cy="3416320"/>
          </a:xfrm>
          <a:prstGeom prst="rect">
            <a:avLst/>
          </a:prstGeom>
        </p:spPr>
        <p:txBody>
          <a:bodyPr wrap="square">
            <a:spAutoFit/>
          </a:bodyPr>
          <a:lstStyle/>
          <a:p>
            <a:r>
              <a:rPr lang="de-DE" b="1" dirty="0"/>
              <a:t>Inhalt</a:t>
            </a:r>
            <a:r>
              <a:rPr lang="de-DE" dirty="0"/>
              <a:t> </a:t>
            </a:r>
          </a:p>
          <a:p>
            <a:endParaRPr lang="de-DE" dirty="0"/>
          </a:p>
          <a:p>
            <a:pPr marL="285750" indent="-285750">
              <a:buFont typeface="Wingdings" panose="05000000000000000000" pitchFamily="2" charset="2"/>
              <a:buChar char="§"/>
            </a:pPr>
            <a:r>
              <a:rPr lang="de-DE" dirty="0"/>
              <a:t>Grundsatz und Ziel des Projektes</a:t>
            </a:r>
          </a:p>
          <a:p>
            <a:pPr marL="285750" indent="-285750">
              <a:buFont typeface="Wingdings" panose="05000000000000000000" pitchFamily="2" charset="2"/>
              <a:buChar char="§"/>
            </a:pPr>
            <a:r>
              <a:rPr lang="de-DE" dirty="0"/>
              <a:t>Zahlen – Daten – Fakten </a:t>
            </a:r>
          </a:p>
          <a:p>
            <a:pPr marL="285750" indent="-285750">
              <a:buFont typeface="Wingdings" panose="05000000000000000000" pitchFamily="2" charset="2"/>
              <a:buChar char="§"/>
            </a:pPr>
            <a:r>
              <a:rPr lang="de-DE" dirty="0" smtClean="0"/>
              <a:t>Gewinnung der Teilnehmenden</a:t>
            </a:r>
            <a:endParaRPr lang="de-DE" dirty="0"/>
          </a:p>
          <a:p>
            <a:pPr marL="285750" indent="-285750">
              <a:buFont typeface="Wingdings" panose="05000000000000000000" pitchFamily="2" charset="2"/>
              <a:buChar char="§"/>
            </a:pPr>
            <a:r>
              <a:rPr lang="de-DE" dirty="0"/>
              <a:t>Merkmale der </a:t>
            </a:r>
            <a:r>
              <a:rPr lang="de-DE" dirty="0" smtClean="0"/>
              <a:t>Teilnehmenden </a:t>
            </a:r>
            <a:endParaRPr lang="de-DE" dirty="0"/>
          </a:p>
          <a:p>
            <a:pPr marL="285750" indent="-285750">
              <a:buFont typeface="Wingdings" panose="05000000000000000000" pitchFamily="2" charset="2"/>
              <a:buChar char="§"/>
            </a:pPr>
            <a:r>
              <a:rPr lang="de-DE" dirty="0"/>
              <a:t>Voraussetzung zur Teilnahme</a:t>
            </a:r>
          </a:p>
          <a:p>
            <a:pPr marL="285750" indent="-285750">
              <a:buFont typeface="Wingdings" panose="05000000000000000000" pitchFamily="2" charset="2"/>
              <a:buChar char="§"/>
            </a:pPr>
            <a:r>
              <a:rPr lang="de-DE" dirty="0"/>
              <a:t>Zusammenarbeit Jobcenter / Jugendamt </a:t>
            </a:r>
          </a:p>
          <a:p>
            <a:pPr marL="285750" indent="-285750">
              <a:buFont typeface="Wingdings" panose="05000000000000000000" pitchFamily="2" charset="2"/>
              <a:buChar char="§"/>
            </a:pPr>
            <a:r>
              <a:rPr lang="de-DE" dirty="0"/>
              <a:t>Angebote/Unterstützung – Jugendamt</a:t>
            </a:r>
          </a:p>
          <a:p>
            <a:pPr marL="285750" indent="-285750">
              <a:buFont typeface="Wingdings" panose="05000000000000000000" pitchFamily="2" charset="2"/>
              <a:buChar char="§"/>
            </a:pPr>
            <a:r>
              <a:rPr lang="de-DE" dirty="0"/>
              <a:t>Angebote/Unterstützung – Jobcenter </a:t>
            </a:r>
          </a:p>
          <a:p>
            <a:pPr marL="285750" indent="-285750">
              <a:buFont typeface="Wingdings" panose="05000000000000000000" pitchFamily="2" charset="2"/>
              <a:buChar char="§"/>
            </a:pPr>
            <a:r>
              <a:rPr lang="de-DE" dirty="0"/>
              <a:t>Netzwerk</a:t>
            </a:r>
          </a:p>
          <a:p>
            <a:pPr marL="285750" indent="-285750">
              <a:buFont typeface="Wingdings" panose="05000000000000000000" pitchFamily="2" charset="2"/>
              <a:buChar char="§"/>
            </a:pPr>
            <a:r>
              <a:rPr lang="de-DE" dirty="0"/>
              <a:t>Besondere Vorgehensweise von CURA</a:t>
            </a:r>
          </a:p>
        </p:txBody>
      </p:sp>
    </p:spTree>
    <p:extLst>
      <p:ext uri="{BB962C8B-B14F-4D97-AF65-F5344CB8AC3E}">
        <p14:creationId xmlns:p14="http://schemas.microsoft.com/office/powerpoint/2010/main" val="42875193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xmlns="" id="{A74408F1-6130-4BCE-B030-5AED8FF6D313}"/>
              </a:ext>
            </a:extLst>
          </p:cNvPr>
          <p:cNvSpPr txBox="1"/>
          <p:nvPr/>
        </p:nvSpPr>
        <p:spPr>
          <a:xfrm>
            <a:off x="777240" y="1942628"/>
            <a:ext cx="3054096" cy="3416320"/>
          </a:xfrm>
          <a:prstGeom prst="rect">
            <a:avLst/>
          </a:prstGeom>
          <a:solidFill>
            <a:schemeClr val="bg1"/>
          </a:solidFill>
          <a:ln w="15875">
            <a:solidFill>
              <a:schemeClr val="tx1">
                <a:lumMod val="50000"/>
                <a:lumOff val="50000"/>
              </a:schemeClr>
            </a:solidFill>
          </a:ln>
          <a:effectLst>
            <a:outerShdw blurRad="50800" dist="38100" algn="l" rotWithShape="0">
              <a:prstClr val="black">
                <a:alpha val="40000"/>
              </a:prstClr>
            </a:outerShdw>
          </a:effectLst>
        </p:spPr>
        <p:txBody>
          <a:bodyPr wrap="square" rtlCol="0">
            <a:spAutoFit/>
          </a:bodyPr>
          <a:lstStyle/>
          <a:p>
            <a:r>
              <a:rPr lang="de-DE" b="1" dirty="0"/>
              <a:t>Grundsatz</a:t>
            </a:r>
          </a:p>
          <a:p>
            <a:endParaRPr lang="de-DE" dirty="0"/>
          </a:p>
          <a:p>
            <a:pPr marL="285750" indent="-285750">
              <a:buFont typeface="Wingdings" panose="05000000000000000000" pitchFamily="2" charset="2"/>
              <a:buChar char="Ø"/>
            </a:pPr>
            <a:r>
              <a:rPr lang="de-DE" dirty="0"/>
              <a:t>Freiwillige Teilnahme</a:t>
            </a:r>
          </a:p>
          <a:p>
            <a:pPr marL="285750" indent="-285750">
              <a:buFont typeface="Wingdings" panose="05000000000000000000" pitchFamily="2" charset="2"/>
              <a:buChar char="Ø"/>
            </a:pPr>
            <a:r>
              <a:rPr lang="de-DE" dirty="0"/>
              <a:t>Keine Sanktionen seitens des Jobcenter</a:t>
            </a:r>
          </a:p>
          <a:p>
            <a:pPr marL="285750" indent="-285750">
              <a:buFont typeface="Wingdings" panose="05000000000000000000" pitchFamily="2" charset="2"/>
              <a:buChar char="Ø"/>
            </a:pPr>
            <a:r>
              <a:rPr lang="de-DE" dirty="0"/>
              <a:t>Vorgehensweise ist individuell </a:t>
            </a:r>
            <a:r>
              <a:rPr lang="de-DE" dirty="0" smtClean="0"/>
              <a:t>(Berücksichtigung </a:t>
            </a:r>
            <a:r>
              <a:rPr lang="de-DE" dirty="0"/>
              <a:t>der Gesamtsituation und 	aller Mitglieder der </a:t>
            </a:r>
            <a:r>
              <a:rPr lang="de-DE" dirty="0" smtClean="0"/>
              <a:t>Bedarfsgemeinschaft) </a:t>
            </a:r>
            <a:endParaRPr lang="de-DE" dirty="0"/>
          </a:p>
          <a:p>
            <a:pPr marL="285750" indent="-285750">
              <a:buFont typeface="Wingdings" panose="05000000000000000000" pitchFamily="2" charset="2"/>
              <a:buChar char="Ø"/>
            </a:pPr>
            <a:endParaRPr lang="de-DE" dirty="0"/>
          </a:p>
        </p:txBody>
      </p:sp>
      <p:sp>
        <p:nvSpPr>
          <p:cNvPr id="10" name="TextBox 9">
            <a:extLst>
              <a:ext uri="{FF2B5EF4-FFF2-40B4-BE49-F238E27FC236}">
                <a16:creationId xmlns:a16="http://schemas.microsoft.com/office/drawing/2014/main" xmlns="" id="{3BA01594-9AAC-4BE8-A86A-44D0FA0E1D67}"/>
              </a:ext>
            </a:extLst>
          </p:cNvPr>
          <p:cNvSpPr txBox="1"/>
          <p:nvPr/>
        </p:nvSpPr>
        <p:spPr>
          <a:xfrm>
            <a:off x="4937760" y="1669588"/>
            <a:ext cx="3584448" cy="4247317"/>
          </a:xfrm>
          <a:prstGeom prst="rect">
            <a:avLst/>
          </a:prstGeom>
          <a:solidFill>
            <a:schemeClr val="bg1"/>
          </a:solidFill>
          <a:ln w="15875">
            <a:solidFill>
              <a:schemeClr val="tx1">
                <a:lumMod val="50000"/>
                <a:lumOff val="50000"/>
              </a:schemeClr>
            </a:solidFill>
          </a:ln>
          <a:effectLst>
            <a:outerShdw blurRad="50800" dist="38100" algn="l" rotWithShape="0">
              <a:prstClr val="black">
                <a:alpha val="40000"/>
              </a:prstClr>
            </a:outerShdw>
          </a:effectLst>
        </p:spPr>
        <p:txBody>
          <a:bodyPr wrap="square" rtlCol="0">
            <a:spAutoFit/>
          </a:bodyPr>
          <a:lstStyle/>
          <a:p>
            <a:r>
              <a:rPr lang="de-DE" b="1" dirty="0"/>
              <a:t>Ziele</a:t>
            </a:r>
          </a:p>
          <a:p>
            <a:endParaRPr lang="de-DE" dirty="0"/>
          </a:p>
          <a:p>
            <a:pPr marL="285750" indent="-285750">
              <a:buFont typeface="Wingdings" panose="05000000000000000000" pitchFamily="2" charset="2"/>
              <a:buChar char="Ø"/>
            </a:pPr>
            <a:r>
              <a:rPr lang="de-DE" dirty="0"/>
              <a:t>Beseitigung der multiplen Problemlagen </a:t>
            </a:r>
          </a:p>
          <a:p>
            <a:pPr marL="285750" indent="-285750">
              <a:buFont typeface="Wingdings" panose="05000000000000000000" pitchFamily="2" charset="2"/>
              <a:buChar char="Ø"/>
            </a:pPr>
            <a:r>
              <a:rPr lang="de-DE" dirty="0"/>
              <a:t>Förderung der Eigenständigkeit – </a:t>
            </a:r>
            <a:r>
              <a:rPr lang="de-DE" b="1" dirty="0"/>
              <a:t>Hilfe zur Selbsthilfe </a:t>
            </a:r>
          </a:p>
          <a:p>
            <a:pPr marL="285750" indent="-285750">
              <a:buFont typeface="Wingdings" panose="05000000000000000000" pitchFamily="2" charset="2"/>
              <a:buChar char="Ø"/>
            </a:pPr>
            <a:r>
              <a:rPr lang="de-DE" dirty="0"/>
              <a:t>Wegfall bzw. Verringerung der Hilfebedürftigkeit</a:t>
            </a:r>
          </a:p>
          <a:p>
            <a:pPr marL="285750" indent="-285750">
              <a:buFont typeface="Wingdings" panose="05000000000000000000" pitchFamily="2" charset="2"/>
              <a:buChar char="Ø"/>
            </a:pPr>
            <a:r>
              <a:rPr lang="de-DE" dirty="0"/>
              <a:t>Verhinderung von „ererbter“ Arbeitslosigkeit bei </a:t>
            </a:r>
            <a:r>
              <a:rPr lang="de-DE" dirty="0" smtClean="0"/>
              <a:t>jungen Menschen</a:t>
            </a:r>
            <a:endParaRPr lang="de-DE" dirty="0"/>
          </a:p>
          <a:p>
            <a:pPr marL="285750" indent="-285750">
              <a:buFont typeface="Wingdings" panose="05000000000000000000" pitchFamily="2" charset="2"/>
              <a:buChar char="Ø"/>
            </a:pPr>
            <a:r>
              <a:rPr lang="de-DE" dirty="0"/>
              <a:t>Verbesserung der </a:t>
            </a:r>
            <a:r>
              <a:rPr lang="de-DE" dirty="0" smtClean="0"/>
              <a:t>Lebensbedingungen </a:t>
            </a:r>
            <a:r>
              <a:rPr lang="de-DE" dirty="0"/>
              <a:t>und der Bildungschancen für </a:t>
            </a:r>
            <a:r>
              <a:rPr lang="de-DE" dirty="0" smtClean="0"/>
              <a:t>Kinder </a:t>
            </a:r>
            <a:endParaRPr lang="de-DE" dirty="0"/>
          </a:p>
          <a:p>
            <a:pPr marL="285750" indent="-285750">
              <a:buFont typeface="Wingdings" panose="05000000000000000000" pitchFamily="2" charset="2"/>
              <a:buChar char="Ø"/>
            </a:pPr>
            <a:endParaRPr lang="de-DE" dirty="0"/>
          </a:p>
        </p:txBody>
      </p:sp>
      <p:sp>
        <p:nvSpPr>
          <p:cNvPr id="11" name="Arrow: Right 10">
            <a:extLst>
              <a:ext uri="{FF2B5EF4-FFF2-40B4-BE49-F238E27FC236}">
                <a16:creationId xmlns:a16="http://schemas.microsoft.com/office/drawing/2014/main" xmlns="" id="{7F70B2ED-F030-4ADA-981B-56B1EF1A3299}"/>
              </a:ext>
            </a:extLst>
          </p:cNvPr>
          <p:cNvSpPr/>
          <p:nvPr/>
        </p:nvSpPr>
        <p:spPr>
          <a:xfrm>
            <a:off x="3913632" y="3340608"/>
            <a:ext cx="975360" cy="463296"/>
          </a:xfrm>
          <a:prstGeom prst="rightArrow">
            <a:avLst/>
          </a:prstGeom>
          <a:noFill/>
          <a:ln w="15875">
            <a:solidFill>
              <a:schemeClr val="tx1">
                <a:lumMod val="50000"/>
                <a:lumOff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Rectangle 12">
            <a:extLst>
              <a:ext uri="{FF2B5EF4-FFF2-40B4-BE49-F238E27FC236}">
                <a16:creationId xmlns:a16="http://schemas.microsoft.com/office/drawing/2014/main" xmlns="" id="{DC878AC9-C5F7-4EEC-9EBF-C9B91D537BE9}"/>
              </a:ext>
            </a:extLst>
          </p:cNvPr>
          <p:cNvSpPr/>
          <p:nvPr/>
        </p:nvSpPr>
        <p:spPr>
          <a:xfrm>
            <a:off x="673608" y="440174"/>
            <a:ext cx="3471528" cy="369332"/>
          </a:xfrm>
          <a:prstGeom prst="rect">
            <a:avLst/>
          </a:prstGeom>
        </p:spPr>
        <p:txBody>
          <a:bodyPr wrap="none">
            <a:spAutoFit/>
          </a:bodyPr>
          <a:lstStyle/>
          <a:p>
            <a:r>
              <a:rPr lang="de-DE" b="1" dirty="0"/>
              <a:t>Grundsatz und Ziele des Projektes </a:t>
            </a:r>
          </a:p>
        </p:txBody>
      </p:sp>
    </p:spTree>
    <p:extLst>
      <p:ext uri="{BB962C8B-B14F-4D97-AF65-F5344CB8AC3E}">
        <p14:creationId xmlns:p14="http://schemas.microsoft.com/office/powerpoint/2010/main" val="11249278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81E0A190-5ED9-45A7-8688-E7EE2CA31DE5}"/>
              </a:ext>
            </a:extLst>
          </p:cNvPr>
          <p:cNvSpPr/>
          <p:nvPr/>
        </p:nvSpPr>
        <p:spPr>
          <a:xfrm>
            <a:off x="755904" y="1179773"/>
            <a:ext cx="7949184" cy="5078313"/>
          </a:xfrm>
          <a:prstGeom prst="rect">
            <a:avLst/>
          </a:prstGeom>
        </p:spPr>
        <p:txBody>
          <a:bodyPr wrap="square">
            <a:spAutoFit/>
          </a:bodyPr>
          <a:lstStyle/>
          <a:p>
            <a:r>
              <a:rPr lang="de-DE" b="1" dirty="0"/>
              <a:t>Zahlen – Daten – Fakten </a:t>
            </a:r>
          </a:p>
          <a:p>
            <a:endParaRPr lang="de-DE" b="1" dirty="0"/>
          </a:p>
          <a:p>
            <a:r>
              <a:rPr lang="de-DE" dirty="0"/>
              <a:t>Projektstart Jobcenter:		01.05.2017 / Teilzeit (20 Std.)  von 05/17 bis 01/18</a:t>
            </a:r>
          </a:p>
          <a:p>
            <a:r>
              <a:rPr lang="de-DE" dirty="0"/>
              <a:t>Projektstart Jugendamt: 		13.08.2018</a:t>
            </a:r>
          </a:p>
          <a:p>
            <a:r>
              <a:rPr lang="de-DE" dirty="0"/>
              <a:t>Projektende: 				30.04.2019</a:t>
            </a:r>
          </a:p>
          <a:p>
            <a:endParaRPr lang="de-DE" dirty="0"/>
          </a:p>
          <a:p>
            <a:r>
              <a:rPr lang="de-DE" dirty="0"/>
              <a:t>Projektstart NEU:			01.05.2019 bis 30.04.2021</a:t>
            </a:r>
          </a:p>
          <a:p>
            <a:endParaRPr lang="de-DE" dirty="0"/>
          </a:p>
          <a:p>
            <a:endParaRPr lang="de-DE" dirty="0"/>
          </a:p>
          <a:p>
            <a:r>
              <a:rPr lang="de-DE" b="1" dirty="0"/>
              <a:t>Teilnehmer-Zahlen </a:t>
            </a:r>
          </a:p>
          <a:p>
            <a:endParaRPr lang="de-DE" dirty="0"/>
          </a:p>
          <a:p>
            <a:r>
              <a:rPr lang="de-DE" dirty="0"/>
              <a:t>Erste Projektphase	Gesamt:						</a:t>
            </a:r>
            <a:r>
              <a:rPr lang="de-DE" dirty="0" smtClean="0"/>
              <a:t>48 TN mit 121 Personen</a:t>
            </a:r>
            <a:endParaRPr lang="de-DE" dirty="0"/>
          </a:p>
          <a:p>
            <a:r>
              <a:rPr lang="de-DE" dirty="0"/>
              <a:t>Gemeinsame </a:t>
            </a:r>
            <a:r>
              <a:rPr lang="de-DE" dirty="0" smtClean="0"/>
              <a:t>Begleitung </a:t>
            </a:r>
            <a:r>
              <a:rPr lang="de-DE" dirty="0"/>
              <a:t>mit Jugendamt:			</a:t>
            </a:r>
            <a:r>
              <a:rPr lang="de-DE" dirty="0" smtClean="0"/>
              <a:t>17 Familien – 65 Personen</a:t>
            </a:r>
            <a:endParaRPr lang="de-DE" dirty="0"/>
          </a:p>
          <a:p>
            <a:endParaRPr lang="de-DE" dirty="0"/>
          </a:p>
          <a:p>
            <a:r>
              <a:rPr lang="de-DE" dirty="0"/>
              <a:t>Integration in Arbeit (inkl. Nebenbeschäftigung</a:t>
            </a:r>
            <a:r>
              <a:rPr lang="de-DE" dirty="0" smtClean="0"/>
              <a:t>):		15</a:t>
            </a:r>
          </a:p>
          <a:p>
            <a:r>
              <a:rPr lang="de-DE" dirty="0" smtClean="0"/>
              <a:t>Integration in Ausbildung:				      		2</a:t>
            </a:r>
            <a:r>
              <a:rPr lang="de-DE" dirty="0"/>
              <a:t>		</a:t>
            </a:r>
          </a:p>
          <a:p>
            <a:r>
              <a:rPr lang="de-DE" dirty="0"/>
              <a:t>Eintritt in Unterstützungsmaßnahmen:				</a:t>
            </a:r>
            <a:r>
              <a:rPr lang="de-DE" dirty="0" smtClean="0"/>
              <a:t>6</a:t>
            </a:r>
          </a:p>
          <a:p>
            <a:r>
              <a:rPr lang="de-DE" dirty="0" smtClean="0"/>
              <a:t>Wegfall Hilfebedürftigkeit:						4</a:t>
            </a:r>
            <a:endParaRPr lang="de-DE" dirty="0"/>
          </a:p>
        </p:txBody>
      </p:sp>
    </p:spTree>
    <p:extLst>
      <p:ext uri="{BB962C8B-B14F-4D97-AF65-F5344CB8AC3E}">
        <p14:creationId xmlns:p14="http://schemas.microsoft.com/office/powerpoint/2010/main" val="33774818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xmlns="" id="{52E5DBEA-8599-436D-8801-202937F2F72E}"/>
              </a:ext>
            </a:extLst>
          </p:cNvPr>
          <p:cNvGraphicFramePr/>
          <p:nvPr>
            <p:extLst>
              <p:ext uri="{D42A27DB-BD31-4B8C-83A1-F6EECF244321}">
                <p14:modId xmlns:p14="http://schemas.microsoft.com/office/powerpoint/2010/main" val="693352474"/>
              </p:ext>
            </p:extLst>
          </p:nvPr>
        </p:nvGraphicFramePr>
        <p:xfrm>
          <a:off x="-70104" y="822525"/>
          <a:ext cx="7549896"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Textfeld 11"/>
          <p:cNvSpPr txBox="1"/>
          <p:nvPr/>
        </p:nvSpPr>
        <p:spPr>
          <a:xfrm>
            <a:off x="113211" y="1158240"/>
            <a:ext cx="2368732" cy="369332"/>
          </a:xfrm>
          <a:prstGeom prst="rect">
            <a:avLst/>
          </a:prstGeom>
          <a:noFill/>
        </p:spPr>
        <p:txBody>
          <a:bodyPr wrap="square" rtlCol="0">
            <a:spAutoFit/>
          </a:bodyPr>
          <a:lstStyle/>
          <a:p>
            <a:r>
              <a:rPr lang="de-DE" b="1" dirty="0" smtClean="0"/>
              <a:t>Teilnehmergewinnung</a:t>
            </a:r>
            <a:endParaRPr lang="de-DE" b="1" dirty="0"/>
          </a:p>
        </p:txBody>
      </p:sp>
      <p:sp>
        <p:nvSpPr>
          <p:cNvPr id="13" name="Textfeld 12"/>
          <p:cNvSpPr txBox="1"/>
          <p:nvPr/>
        </p:nvSpPr>
        <p:spPr>
          <a:xfrm>
            <a:off x="330925" y="3374058"/>
            <a:ext cx="2830286" cy="1077218"/>
          </a:xfrm>
          <a:prstGeom prst="rect">
            <a:avLst/>
          </a:prstGeom>
          <a:noFill/>
        </p:spPr>
        <p:txBody>
          <a:bodyPr wrap="square" rtlCol="0">
            <a:spAutoFit/>
          </a:bodyPr>
          <a:lstStyle/>
          <a:p>
            <a:pPr marL="285750" indent="-285750">
              <a:spcAft>
                <a:spcPts val="0"/>
              </a:spcAft>
              <a:buFont typeface="Wingdings" panose="05000000000000000000" pitchFamily="2" charset="2"/>
              <a:buChar char="§"/>
            </a:pPr>
            <a:r>
              <a:rPr lang="de-DE" sz="1600" dirty="0" smtClean="0">
                <a:latin typeface="Calibri" panose="020F0502020204030204" pitchFamily="34" charset="0"/>
                <a:ea typeface="Calibri" panose="020F0502020204030204" pitchFamily="34" charset="0"/>
                <a:cs typeface="Times New Roman" panose="02020603050405020304" pitchFamily="18" charset="0"/>
              </a:rPr>
              <a:t>Familien </a:t>
            </a:r>
            <a:r>
              <a:rPr lang="de-DE" sz="1600" dirty="0">
                <a:latin typeface="Calibri" panose="020F0502020204030204" pitchFamily="34" charset="0"/>
                <a:ea typeface="Calibri" panose="020F0502020204030204" pitchFamily="34" charset="0"/>
                <a:cs typeface="Times New Roman" panose="02020603050405020304" pitchFamily="18" charset="0"/>
              </a:rPr>
              <a:t>mit Kindern </a:t>
            </a:r>
          </a:p>
          <a:p>
            <a:pPr marL="285750" indent="-285750">
              <a:spcAft>
                <a:spcPts val="0"/>
              </a:spcAft>
              <a:buFont typeface="Wingdings" panose="05000000000000000000" pitchFamily="2" charset="2"/>
              <a:buChar char="§"/>
            </a:pPr>
            <a:r>
              <a:rPr lang="de-DE" sz="1600" dirty="0">
                <a:latin typeface="Calibri" panose="020F0502020204030204" pitchFamily="34" charset="0"/>
                <a:ea typeface="Calibri" panose="020F0502020204030204" pitchFamily="34" charset="0"/>
                <a:cs typeface="Times New Roman" panose="02020603050405020304" pitchFamily="18" charset="0"/>
              </a:rPr>
              <a:t>Alleinerziehende </a:t>
            </a:r>
          </a:p>
          <a:p>
            <a:pPr marL="285750" indent="-285750">
              <a:spcAft>
                <a:spcPts val="0"/>
              </a:spcAft>
              <a:buFont typeface="Wingdings" panose="05000000000000000000" pitchFamily="2" charset="2"/>
              <a:buChar char="§"/>
            </a:pPr>
            <a:r>
              <a:rPr lang="de-DE" sz="1600" dirty="0">
                <a:latin typeface="Calibri" panose="020F0502020204030204" pitchFamily="34" charset="0"/>
                <a:ea typeface="Calibri" panose="020F0502020204030204" pitchFamily="34" charset="0"/>
                <a:cs typeface="Times New Roman" panose="02020603050405020304" pitchFamily="18" charset="0"/>
              </a:rPr>
              <a:t>Alleinstehende Personen </a:t>
            </a:r>
          </a:p>
          <a:p>
            <a:pPr marL="285750" indent="-285750">
              <a:buFontTx/>
              <a:buChar char="-"/>
            </a:pPr>
            <a:endParaRPr lang="de-DE" sz="1600" dirty="0" smtClean="0"/>
          </a:p>
        </p:txBody>
      </p:sp>
    </p:spTree>
    <p:extLst>
      <p:ext uri="{BB962C8B-B14F-4D97-AF65-F5344CB8AC3E}">
        <p14:creationId xmlns:p14="http://schemas.microsoft.com/office/powerpoint/2010/main" val="33748325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xmlns="" id="{421E62C3-7667-4AFC-9E84-5FD340E33A9C}"/>
              </a:ext>
            </a:extLst>
          </p:cNvPr>
          <p:cNvGraphicFramePr/>
          <p:nvPr>
            <p:extLst>
              <p:ext uri="{D42A27DB-BD31-4B8C-83A1-F6EECF244321}">
                <p14:modId xmlns:p14="http://schemas.microsoft.com/office/powerpoint/2010/main" val="3627214472"/>
              </p:ext>
            </p:extLst>
          </p:nvPr>
        </p:nvGraphicFramePr>
        <p:xfrm>
          <a:off x="329184" y="603504"/>
          <a:ext cx="8418576" cy="6071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a:extLst>
              <a:ext uri="{FF2B5EF4-FFF2-40B4-BE49-F238E27FC236}">
                <a16:creationId xmlns:a16="http://schemas.microsoft.com/office/drawing/2014/main" xmlns="" id="{B29E9383-23A4-4571-89DD-4F53F7F6BD5C}"/>
              </a:ext>
            </a:extLst>
          </p:cNvPr>
          <p:cNvSpPr/>
          <p:nvPr/>
        </p:nvSpPr>
        <p:spPr>
          <a:xfrm>
            <a:off x="274320" y="418838"/>
            <a:ext cx="5644896" cy="369332"/>
          </a:xfrm>
          <a:prstGeom prst="rect">
            <a:avLst/>
          </a:prstGeom>
        </p:spPr>
        <p:txBody>
          <a:bodyPr wrap="square">
            <a:spAutoFit/>
          </a:bodyPr>
          <a:lstStyle/>
          <a:p>
            <a:r>
              <a:rPr lang="de-DE" b="1" dirty="0">
                <a:latin typeface="Calibri" panose="020F0502020204030204" pitchFamily="34" charset="0"/>
                <a:ea typeface="Calibri" panose="020F0502020204030204" pitchFamily="34" charset="0"/>
                <a:cs typeface="Times New Roman" panose="02020603050405020304" pitchFamily="18" charset="0"/>
              </a:rPr>
              <a:t>Multiple Problemlagen in allen Lebensbereichen</a:t>
            </a:r>
            <a:endParaRPr lang="de-DE" b="1" dirty="0"/>
          </a:p>
        </p:txBody>
      </p:sp>
    </p:spTree>
    <p:extLst>
      <p:ext uri="{BB962C8B-B14F-4D97-AF65-F5344CB8AC3E}">
        <p14:creationId xmlns:p14="http://schemas.microsoft.com/office/powerpoint/2010/main" val="9871076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xmlns="" id="{7F9814B2-ECBE-4F7F-B21E-782C1FEF9BF7}"/>
              </a:ext>
            </a:extLst>
          </p:cNvPr>
          <p:cNvGraphicFramePr/>
          <p:nvPr>
            <p:extLst>
              <p:ext uri="{D42A27DB-BD31-4B8C-83A1-F6EECF244321}">
                <p14:modId xmlns:p14="http://schemas.microsoft.com/office/powerpoint/2010/main" val="625803819"/>
              </p:ext>
            </p:extLst>
          </p:nvPr>
        </p:nvGraphicFramePr>
        <p:xfrm>
          <a:off x="292608" y="1244600"/>
          <a:ext cx="8625840" cy="50769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a:extLst>
              <a:ext uri="{FF2B5EF4-FFF2-40B4-BE49-F238E27FC236}">
                <a16:creationId xmlns:a16="http://schemas.microsoft.com/office/drawing/2014/main" xmlns="" id="{4F6321A5-DC3C-4A28-B102-1718BF1EA6E0}"/>
              </a:ext>
            </a:extLst>
          </p:cNvPr>
          <p:cNvSpPr/>
          <p:nvPr/>
        </p:nvSpPr>
        <p:spPr>
          <a:xfrm>
            <a:off x="292608" y="351782"/>
            <a:ext cx="2956707" cy="369332"/>
          </a:xfrm>
          <a:prstGeom prst="rect">
            <a:avLst/>
          </a:prstGeom>
        </p:spPr>
        <p:txBody>
          <a:bodyPr wrap="none">
            <a:spAutoFit/>
          </a:bodyPr>
          <a:lstStyle/>
          <a:p>
            <a:pPr>
              <a:spcAft>
                <a:spcPts val="0"/>
              </a:spcAft>
            </a:pPr>
            <a:r>
              <a:rPr lang="de-DE" b="1" dirty="0">
                <a:latin typeface="Calibri" panose="020F0502020204030204" pitchFamily="34" charset="0"/>
                <a:ea typeface="Calibri" panose="020F0502020204030204" pitchFamily="34" charset="0"/>
                <a:cs typeface="Times New Roman" panose="02020603050405020304" pitchFamily="18" charset="0"/>
              </a:rPr>
              <a:t>Voraussetzung zur Teilnahme</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642685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xmlns="" id="{28D07389-C2D4-49F2-83C7-B68F46186B5B}"/>
              </a:ext>
            </a:extLst>
          </p:cNvPr>
          <p:cNvGraphicFramePr/>
          <p:nvPr>
            <p:extLst>
              <p:ext uri="{D42A27DB-BD31-4B8C-83A1-F6EECF244321}">
                <p14:modId xmlns:p14="http://schemas.microsoft.com/office/powerpoint/2010/main" val="687165845"/>
              </p:ext>
            </p:extLst>
          </p:nvPr>
        </p:nvGraphicFramePr>
        <p:xfrm>
          <a:off x="1310640" y="993648"/>
          <a:ext cx="6693408" cy="54681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a:extLst>
              <a:ext uri="{FF2B5EF4-FFF2-40B4-BE49-F238E27FC236}">
                <a16:creationId xmlns:a16="http://schemas.microsoft.com/office/drawing/2014/main" xmlns="" id="{04881B08-D4BE-4AF2-BE70-5C5D6A487CA9}"/>
              </a:ext>
            </a:extLst>
          </p:cNvPr>
          <p:cNvSpPr/>
          <p:nvPr/>
        </p:nvSpPr>
        <p:spPr>
          <a:xfrm>
            <a:off x="222257" y="396240"/>
            <a:ext cx="4115294" cy="369332"/>
          </a:xfrm>
          <a:prstGeom prst="rect">
            <a:avLst/>
          </a:prstGeom>
        </p:spPr>
        <p:txBody>
          <a:bodyPr wrap="none">
            <a:spAutoFit/>
          </a:bodyPr>
          <a:lstStyle/>
          <a:p>
            <a:pPr>
              <a:spcAft>
                <a:spcPts val="0"/>
              </a:spcAft>
            </a:pPr>
            <a:r>
              <a:rPr lang="de-DE" b="1" dirty="0">
                <a:latin typeface="Calibri" panose="020F0502020204030204" pitchFamily="34" charset="0"/>
                <a:ea typeface="Calibri" panose="020F0502020204030204" pitchFamily="34" charset="0"/>
                <a:cs typeface="Times New Roman" panose="02020603050405020304" pitchFamily="18" charset="0"/>
              </a:rPr>
              <a:t>Zusammenarbeit Jobcenter – Jugendamt </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xmlns="" id="{2DF797B9-96F9-4ADE-A40B-E29FE040CE0B}"/>
              </a:ext>
            </a:extLst>
          </p:cNvPr>
          <p:cNvSpPr/>
          <p:nvPr/>
        </p:nvSpPr>
        <p:spPr>
          <a:xfrm rot="17804632">
            <a:off x="347472" y="3322780"/>
            <a:ext cx="5443728" cy="369332"/>
          </a:xfrm>
          <a:prstGeom prst="rect">
            <a:avLst/>
          </a:prstGeom>
        </p:spPr>
        <p:txBody>
          <a:bodyPr wrap="square">
            <a:spAutoFit/>
          </a:bodyPr>
          <a:lstStyle/>
          <a:p>
            <a:pPr>
              <a:spcAft>
                <a:spcPts val="0"/>
              </a:spcAft>
            </a:pPr>
            <a:r>
              <a:rPr lang="de-DE" dirty="0">
                <a:latin typeface="Calibri" panose="020F0502020204030204" pitchFamily="34" charset="0"/>
                <a:ea typeface="Calibri" panose="020F0502020204030204" pitchFamily="34" charset="0"/>
                <a:cs typeface="Times New Roman" panose="02020603050405020304" pitchFamily="18" charset="0"/>
              </a:rPr>
              <a:t>Gemeinsame </a:t>
            </a:r>
            <a:r>
              <a:rPr lang="de-DE" dirty="0" smtClean="0">
                <a:latin typeface="Calibri" panose="020F0502020204030204" pitchFamily="34" charset="0"/>
                <a:ea typeface="Calibri" panose="020F0502020204030204" pitchFamily="34" charset="0"/>
                <a:cs typeface="Times New Roman" panose="02020603050405020304" pitchFamily="18" charset="0"/>
              </a:rPr>
              <a:t>Begleitung </a:t>
            </a:r>
            <a:r>
              <a:rPr lang="de-DE" dirty="0">
                <a:latin typeface="Calibri" panose="020F0502020204030204" pitchFamily="34" charset="0"/>
                <a:ea typeface="Calibri" panose="020F0502020204030204" pitchFamily="34" charset="0"/>
                <a:cs typeface="Times New Roman" panose="02020603050405020304" pitchFamily="18" charset="0"/>
              </a:rPr>
              <a:t>von Bedarfsgemeinschaften</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91527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5975B2A8-5D93-4EB0-A2EF-ADD6E51F65A8}"/>
              </a:ext>
            </a:extLst>
          </p:cNvPr>
          <p:cNvSpPr txBox="1"/>
          <p:nvPr/>
        </p:nvSpPr>
        <p:spPr>
          <a:xfrm>
            <a:off x="451104" y="1786128"/>
            <a:ext cx="3749040" cy="4616648"/>
          </a:xfrm>
          <a:prstGeom prst="rect">
            <a:avLst/>
          </a:prstGeom>
          <a:noFill/>
          <a:ln>
            <a:solidFill>
              <a:schemeClr val="tx1">
                <a:lumMod val="65000"/>
                <a:lumOff val="35000"/>
              </a:schemeClr>
            </a:solidFill>
          </a:ln>
        </p:spPr>
        <p:txBody>
          <a:bodyPr wrap="square" rtlCol="0">
            <a:spAutoFit/>
          </a:bodyPr>
          <a:lstStyle/>
          <a:p>
            <a:pPr marL="342900" lvl="0" indent="-342900">
              <a:spcAft>
                <a:spcPts val="0"/>
              </a:spcAft>
              <a:buFont typeface="Wingdings" panose="05000000000000000000" pitchFamily="2" charset="2"/>
              <a:buChar char="§"/>
            </a:pPr>
            <a:r>
              <a:rPr lang="de-DE" sz="1400" dirty="0" smtClean="0">
                <a:latin typeface="Calibri" panose="020F0502020204030204" pitchFamily="34" charset="0"/>
                <a:ea typeface="Calibri" panose="020F0502020204030204" pitchFamily="34" charset="0"/>
                <a:cs typeface="Times New Roman" panose="02020603050405020304" pitchFamily="18" charset="0"/>
              </a:rPr>
              <a:t>Beratung von Kindern, Jugendlichen und Eltern bei entwicklungs- und familienbezogenen Fragen und Problemstellungen </a:t>
            </a:r>
            <a:endParaRPr lang="de-DE"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Wingdings" panose="05000000000000000000" pitchFamily="2" charset="2"/>
              <a:buChar char="§"/>
            </a:pPr>
            <a:r>
              <a:rPr lang="de-DE" sz="1400" dirty="0" smtClean="0">
                <a:latin typeface="Calibri" panose="020F0502020204030204" pitchFamily="34" charset="0"/>
                <a:ea typeface="Calibri" panose="020F0502020204030204" pitchFamily="34" charset="0"/>
                <a:cs typeface="Times New Roman" panose="02020603050405020304" pitchFamily="18" charset="0"/>
              </a:rPr>
              <a:t>Koordination und Anbindung der Familie vor Ort (wie z. B. an Familienstützpunkte bzw. –</a:t>
            </a:r>
            <a:r>
              <a:rPr lang="de-DE" sz="1400" dirty="0" err="1" smtClean="0">
                <a:latin typeface="Calibri" panose="020F0502020204030204" pitchFamily="34" charset="0"/>
                <a:ea typeface="Calibri" panose="020F0502020204030204" pitchFamily="34" charset="0"/>
                <a:cs typeface="Times New Roman" panose="02020603050405020304" pitchFamily="18" charset="0"/>
              </a:rPr>
              <a:t>stationen</a:t>
            </a:r>
            <a:r>
              <a:rPr lang="de-DE" sz="1400" dirty="0" smtClean="0">
                <a:latin typeface="Calibri" panose="020F0502020204030204" pitchFamily="34" charset="0"/>
                <a:ea typeface="Calibri" panose="020F0502020204030204" pitchFamily="34" charset="0"/>
                <a:cs typeface="Times New Roman" panose="02020603050405020304" pitchFamily="18" charset="0"/>
              </a:rPr>
              <a:t>)</a:t>
            </a:r>
            <a:endParaRPr lang="de-DE"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Wingdings" panose="05000000000000000000" pitchFamily="2" charset="2"/>
              <a:buChar char="§"/>
            </a:pPr>
            <a:r>
              <a:rPr lang="de-DE" sz="1400" dirty="0" smtClean="0">
                <a:latin typeface="Calibri" panose="020F0502020204030204" pitchFamily="34" charset="0"/>
                <a:ea typeface="Calibri" panose="020F0502020204030204" pitchFamily="34" charset="0"/>
                <a:cs typeface="Times New Roman" panose="02020603050405020304" pitchFamily="18" charset="0"/>
              </a:rPr>
              <a:t>Hilfestellung bei der Suche nach geeigneten Kinderbetreuungsplätzen</a:t>
            </a:r>
            <a:endParaRPr lang="de-DE"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Wingdings" panose="05000000000000000000" pitchFamily="2" charset="2"/>
              <a:buChar char="§"/>
            </a:pPr>
            <a:r>
              <a:rPr lang="de-DE" sz="1400" dirty="0" smtClean="0">
                <a:latin typeface="Calibri" panose="020F0502020204030204" pitchFamily="34" charset="0"/>
                <a:ea typeface="Calibri" panose="020F0502020204030204" pitchFamily="34" charset="0"/>
                <a:cs typeface="Times New Roman" panose="02020603050405020304" pitchFamily="18" charset="0"/>
              </a:rPr>
              <a:t>Beratung in Trennung, Scheidung und Umgang</a:t>
            </a:r>
            <a:endParaRPr lang="de-DE"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Wingdings" panose="05000000000000000000" pitchFamily="2" charset="2"/>
              <a:buChar char="§"/>
            </a:pPr>
            <a:r>
              <a:rPr lang="de-DE" sz="1400" dirty="0" smtClean="0">
                <a:latin typeface="Calibri" panose="020F0502020204030204" pitchFamily="34" charset="0"/>
                <a:ea typeface="Calibri" panose="020F0502020204030204" pitchFamily="34" charset="0"/>
                <a:cs typeface="Times New Roman" panose="02020603050405020304" pitchFamily="18" charset="0"/>
              </a:rPr>
              <a:t>Klärung und Hilfestellung bei der Umgangsregelung und bei Bedarf familiengerichtliche Klärung</a:t>
            </a:r>
            <a:endParaRPr lang="de-DE"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Wingdings" panose="05000000000000000000" pitchFamily="2" charset="2"/>
              <a:buChar char="§"/>
            </a:pPr>
            <a:r>
              <a:rPr lang="de-DE" sz="1400" dirty="0" smtClean="0">
                <a:latin typeface="Calibri" panose="020F0502020204030204" pitchFamily="34" charset="0"/>
                <a:ea typeface="Calibri" panose="020F0502020204030204" pitchFamily="34" charset="0"/>
                <a:cs typeface="Times New Roman" panose="02020603050405020304" pitchFamily="18" charset="0"/>
              </a:rPr>
              <a:t>Erstellen von sozialpädagogischen Diagnosen (u.a. Ressourcenkarte)</a:t>
            </a:r>
            <a:endParaRPr lang="de-DE"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Wingdings" panose="05000000000000000000" pitchFamily="2" charset="2"/>
              <a:buChar char="§"/>
            </a:pPr>
            <a:r>
              <a:rPr lang="de-DE" sz="1400" dirty="0" smtClean="0">
                <a:latin typeface="Calibri" panose="020F0502020204030204" pitchFamily="34" charset="0"/>
                <a:ea typeface="Calibri" panose="020F0502020204030204" pitchFamily="34" charset="0"/>
                <a:cs typeface="Times New Roman" panose="02020603050405020304" pitchFamily="18" charset="0"/>
              </a:rPr>
              <a:t>Vermitteln und begleiten erzieherischer ambulanter bzw. teilstationärer Jugendhilfemaßnahmen</a:t>
            </a:r>
            <a:endParaRPr lang="de-DE"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Wingdings" panose="05000000000000000000" pitchFamily="2" charset="2"/>
              <a:buChar char="§"/>
            </a:pPr>
            <a:r>
              <a:rPr lang="de-DE" sz="1400" dirty="0" smtClean="0">
                <a:latin typeface="Calibri" panose="020F0502020204030204" pitchFamily="34" charset="0"/>
                <a:ea typeface="Calibri" panose="020F0502020204030204" pitchFamily="34" charset="0"/>
                <a:cs typeface="Times New Roman" panose="02020603050405020304" pitchFamily="18" charset="0"/>
              </a:rPr>
              <a:t>Regelmäßiger </a:t>
            </a:r>
            <a:r>
              <a:rPr lang="de-DE" sz="1400" dirty="0">
                <a:latin typeface="Calibri" panose="020F0502020204030204" pitchFamily="34" charset="0"/>
                <a:ea typeface="Calibri" panose="020F0502020204030204" pitchFamily="34" charset="0"/>
                <a:cs typeface="Times New Roman" panose="02020603050405020304" pitchFamily="18" charset="0"/>
              </a:rPr>
              <a:t>Austausch und Koordination mit allen </a:t>
            </a:r>
            <a:r>
              <a:rPr lang="de-DE" sz="1400" dirty="0" smtClean="0">
                <a:latin typeface="Calibri" panose="020F0502020204030204" pitchFamily="34" charset="0"/>
                <a:ea typeface="Calibri" panose="020F0502020204030204" pitchFamily="34" charset="0"/>
                <a:cs typeface="Times New Roman" panose="02020603050405020304" pitchFamily="18" charset="0"/>
              </a:rPr>
              <a:t>Netzwerkern</a:t>
            </a:r>
            <a:endParaRPr lang="de-DE"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xmlns="" id="{B835934D-69FC-4F43-99A0-9D63006A7E93}"/>
              </a:ext>
            </a:extLst>
          </p:cNvPr>
          <p:cNvSpPr txBox="1"/>
          <p:nvPr/>
        </p:nvSpPr>
        <p:spPr>
          <a:xfrm>
            <a:off x="4450079" y="1780032"/>
            <a:ext cx="4432663" cy="4185761"/>
          </a:xfrm>
          <a:prstGeom prst="rect">
            <a:avLst/>
          </a:prstGeom>
          <a:noFill/>
          <a:ln>
            <a:solidFill>
              <a:schemeClr val="tx1">
                <a:lumMod val="65000"/>
                <a:lumOff val="35000"/>
              </a:schemeClr>
            </a:solidFill>
          </a:ln>
        </p:spPr>
        <p:txBody>
          <a:bodyPr wrap="square" rtlCol="0">
            <a:spAutoFit/>
          </a:bodyPr>
          <a:lstStyle/>
          <a:p>
            <a:pPr marL="342900" lvl="0" indent="-342900">
              <a:spcAft>
                <a:spcPts val="0"/>
              </a:spcAft>
              <a:buFont typeface="Wingdings" panose="05000000000000000000" pitchFamily="2" charset="2"/>
              <a:buChar char="§"/>
            </a:pPr>
            <a:r>
              <a:rPr lang="de-DE" sz="1400" dirty="0">
                <a:latin typeface="Calibri" panose="020F0502020204030204" pitchFamily="34" charset="0"/>
                <a:ea typeface="Calibri" panose="020F0502020204030204" pitchFamily="34" charset="0"/>
                <a:cs typeface="Times New Roman" panose="02020603050405020304" pitchFamily="18" charset="0"/>
              </a:rPr>
              <a:t>Hilfe bei Leistungsangelegenheiten </a:t>
            </a:r>
          </a:p>
          <a:p>
            <a:pPr marL="342900" lvl="0" indent="-342900">
              <a:spcAft>
                <a:spcPts val="0"/>
              </a:spcAft>
              <a:buFont typeface="Wingdings" panose="05000000000000000000" pitchFamily="2" charset="2"/>
              <a:buChar char="§"/>
            </a:pPr>
            <a:r>
              <a:rPr lang="de-DE" sz="1400" dirty="0">
                <a:latin typeface="Calibri" panose="020F0502020204030204" pitchFamily="34" charset="0"/>
                <a:ea typeface="Calibri" panose="020F0502020204030204" pitchFamily="34" charset="0"/>
                <a:cs typeface="Times New Roman" panose="02020603050405020304" pitchFamily="18" charset="0"/>
              </a:rPr>
              <a:t>Unterstützung bei Schuldenproblematik (Begleitung Schuldnerberatung – Insolvenzverfahren)</a:t>
            </a:r>
          </a:p>
          <a:p>
            <a:pPr marL="342900" lvl="0" indent="-342900">
              <a:spcAft>
                <a:spcPts val="0"/>
              </a:spcAft>
              <a:buFont typeface="Wingdings" panose="05000000000000000000" pitchFamily="2" charset="2"/>
              <a:buChar char="§"/>
            </a:pPr>
            <a:r>
              <a:rPr lang="de-DE" sz="1400" dirty="0">
                <a:latin typeface="Calibri" panose="020F0502020204030204" pitchFamily="34" charset="0"/>
                <a:ea typeface="Calibri" panose="020F0502020204030204" pitchFamily="34" charset="0"/>
                <a:cs typeface="Times New Roman" panose="02020603050405020304" pitchFamily="18" charset="0"/>
              </a:rPr>
              <a:t>Unterstützung bei weiteren Behördenangelegenheiten </a:t>
            </a:r>
          </a:p>
          <a:p>
            <a:pPr marL="342900" lvl="0" indent="-342900">
              <a:spcAft>
                <a:spcPts val="0"/>
              </a:spcAft>
              <a:buFont typeface="Wingdings" panose="05000000000000000000" pitchFamily="2" charset="2"/>
              <a:buChar char="§"/>
            </a:pPr>
            <a:r>
              <a:rPr lang="de-DE" sz="1400" dirty="0">
                <a:latin typeface="Calibri" panose="020F0502020204030204" pitchFamily="34" charset="0"/>
                <a:ea typeface="Calibri" panose="020F0502020204030204" pitchFamily="34" charset="0"/>
                <a:cs typeface="Times New Roman" panose="02020603050405020304" pitchFamily="18" charset="0"/>
              </a:rPr>
              <a:t>Beratungstermine im Jobcenter, Jugendamt oder Hausbesuch </a:t>
            </a:r>
          </a:p>
          <a:p>
            <a:pPr marL="342900" lvl="0" indent="-342900">
              <a:spcAft>
                <a:spcPts val="0"/>
              </a:spcAft>
              <a:buFont typeface="Wingdings" panose="05000000000000000000" pitchFamily="2" charset="2"/>
              <a:buChar char="§"/>
            </a:pPr>
            <a:r>
              <a:rPr lang="de-DE" sz="1400" dirty="0">
                <a:latin typeface="Calibri" panose="020F0502020204030204" pitchFamily="34" charset="0"/>
                <a:ea typeface="Calibri" panose="020F0502020204030204" pitchFamily="34" charset="0"/>
                <a:cs typeface="Times New Roman" panose="02020603050405020304" pitchFamily="18" charset="0"/>
              </a:rPr>
              <a:t>Individuelle Erarbeitung von beruflichen Perspektiven</a:t>
            </a:r>
          </a:p>
          <a:p>
            <a:pPr marL="342900" lvl="0" indent="-342900">
              <a:spcAft>
                <a:spcPts val="0"/>
              </a:spcAft>
              <a:buFont typeface="Wingdings" panose="05000000000000000000" pitchFamily="2" charset="2"/>
              <a:buChar char="§"/>
            </a:pPr>
            <a:r>
              <a:rPr lang="de-DE" sz="1400" dirty="0">
                <a:latin typeface="Calibri" panose="020F0502020204030204" pitchFamily="34" charset="0"/>
                <a:ea typeface="Calibri" panose="020F0502020204030204" pitchFamily="34" charset="0"/>
                <a:cs typeface="Times New Roman" panose="02020603050405020304" pitchFamily="18" charset="0"/>
              </a:rPr>
              <a:t>Angebote von passenden Maßnahmen nach individuellen Bedürfnissen zur Stabilisierung (Tagesstruktur, Durchhaltevermögen, Motivation, Arbeits- und Sozialverhalten)</a:t>
            </a:r>
          </a:p>
          <a:p>
            <a:pPr marL="342900" lvl="0" indent="-342900">
              <a:spcAft>
                <a:spcPts val="0"/>
              </a:spcAft>
              <a:buFont typeface="Wingdings" panose="05000000000000000000" pitchFamily="2" charset="2"/>
              <a:buChar char="§"/>
            </a:pPr>
            <a:r>
              <a:rPr lang="de-DE" sz="1400" dirty="0">
                <a:latin typeface="Calibri" panose="020F0502020204030204" pitchFamily="34" charset="0"/>
                <a:ea typeface="Calibri" panose="020F0502020204030204" pitchFamily="34" charset="0"/>
                <a:cs typeface="Times New Roman" panose="02020603050405020304" pitchFamily="18" charset="0"/>
              </a:rPr>
              <a:t>Berufliche Qualifizierungs- und Weiterbildungsangebote </a:t>
            </a:r>
          </a:p>
          <a:p>
            <a:pPr marL="342900" lvl="0" indent="-342900">
              <a:spcAft>
                <a:spcPts val="0"/>
              </a:spcAft>
              <a:buFont typeface="Wingdings" panose="05000000000000000000" pitchFamily="2" charset="2"/>
              <a:buChar char="§"/>
            </a:pPr>
            <a:r>
              <a:rPr lang="de-DE" sz="1400" dirty="0">
                <a:latin typeface="Calibri" panose="020F0502020204030204" pitchFamily="34" charset="0"/>
                <a:ea typeface="Calibri" panose="020F0502020204030204" pitchFamily="34" charset="0"/>
                <a:cs typeface="Times New Roman" panose="02020603050405020304" pitchFamily="18" charset="0"/>
              </a:rPr>
              <a:t>Passgenaue Vermittlungsarbeit unter Berücksichtigung der Gesamtsituation </a:t>
            </a:r>
          </a:p>
          <a:p>
            <a:pPr marL="342900" lvl="0" indent="-342900">
              <a:spcAft>
                <a:spcPts val="0"/>
              </a:spcAft>
              <a:buFont typeface="Wingdings" panose="05000000000000000000" pitchFamily="2" charset="2"/>
              <a:buChar char="§"/>
            </a:pPr>
            <a:r>
              <a:rPr lang="de-DE" sz="1400" dirty="0">
                <a:latin typeface="Calibri" panose="020F0502020204030204" pitchFamily="34" charset="0"/>
                <a:ea typeface="Calibri" panose="020F0502020204030204" pitchFamily="34" charset="0"/>
                <a:cs typeface="Times New Roman" panose="02020603050405020304" pitchFamily="18" charset="0"/>
              </a:rPr>
              <a:t>Kontaktaufnahme zu Arbeitgebern</a:t>
            </a:r>
          </a:p>
          <a:p>
            <a:pPr marL="342900" lvl="0" indent="-342900">
              <a:spcAft>
                <a:spcPts val="0"/>
              </a:spcAft>
              <a:buFont typeface="Wingdings" panose="05000000000000000000" pitchFamily="2" charset="2"/>
              <a:buChar char="§"/>
            </a:pPr>
            <a:r>
              <a:rPr lang="de-DE" sz="1400" dirty="0">
                <a:latin typeface="Calibri" panose="020F0502020204030204" pitchFamily="34" charset="0"/>
                <a:ea typeface="Calibri" panose="020F0502020204030204" pitchFamily="34" charset="0"/>
                <a:cs typeface="Times New Roman" panose="02020603050405020304" pitchFamily="18" charset="0"/>
              </a:rPr>
              <a:t>Nutzung aller arbeitsmarktpolitischen Fördermittel  </a:t>
            </a:r>
          </a:p>
          <a:p>
            <a:pPr marL="342900" lvl="0" indent="-342900">
              <a:spcAft>
                <a:spcPts val="0"/>
              </a:spcAft>
              <a:buFont typeface="Wingdings" panose="05000000000000000000" pitchFamily="2" charset="2"/>
              <a:buChar char="§"/>
            </a:pPr>
            <a:r>
              <a:rPr lang="de-DE" sz="1400" dirty="0">
                <a:latin typeface="Calibri" panose="020F0502020204030204" pitchFamily="34" charset="0"/>
                <a:ea typeface="Calibri" panose="020F0502020204030204" pitchFamily="34" charset="0"/>
                <a:cs typeface="Times New Roman" panose="02020603050405020304" pitchFamily="18" charset="0"/>
              </a:rPr>
              <a:t>Begleitung und Nachbetreuung bei Arbeitsaufnahme</a:t>
            </a:r>
          </a:p>
        </p:txBody>
      </p:sp>
      <p:sp>
        <p:nvSpPr>
          <p:cNvPr id="6" name="Rectangle 5">
            <a:extLst>
              <a:ext uri="{FF2B5EF4-FFF2-40B4-BE49-F238E27FC236}">
                <a16:creationId xmlns:a16="http://schemas.microsoft.com/office/drawing/2014/main" xmlns="" id="{614948D6-B94B-4099-8B7F-757CF82A582C}"/>
              </a:ext>
            </a:extLst>
          </p:cNvPr>
          <p:cNvSpPr/>
          <p:nvPr/>
        </p:nvSpPr>
        <p:spPr>
          <a:xfrm>
            <a:off x="318568" y="473809"/>
            <a:ext cx="2623667" cy="369332"/>
          </a:xfrm>
          <a:prstGeom prst="rect">
            <a:avLst/>
          </a:prstGeom>
        </p:spPr>
        <p:txBody>
          <a:bodyPr wrap="none">
            <a:spAutoFit/>
          </a:bodyPr>
          <a:lstStyle/>
          <a:p>
            <a:pPr>
              <a:spcAft>
                <a:spcPts val="0"/>
              </a:spcAft>
            </a:pPr>
            <a:r>
              <a:rPr lang="de-DE" b="1" dirty="0">
                <a:latin typeface="Calibri" panose="020F0502020204030204" pitchFamily="34" charset="0"/>
                <a:ea typeface="Calibri" panose="020F0502020204030204" pitchFamily="34" charset="0"/>
                <a:cs typeface="Times New Roman" panose="02020603050405020304" pitchFamily="18" charset="0"/>
              </a:rPr>
              <a:t>Angebote/Unterstützung </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xmlns="" id="{52BFA808-7912-49EA-AB74-D74DBBF4531D}"/>
              </a:ext>
            </a:extLst>
          </p:cNvPr>
          <p:cNvSpPr/>
          <p:nvPr/>
        </p:nvSpPr>
        <p:spPr>
          <a:xfrm>
            <a:off x="1709012" y="1357729"/>
            <a:ext cx="1233223" cy="369332"/>
          </a:xfrm>
          <a:prstGeom prst="rect">
            <a:avLst/>
          </a:prstGeom>
        </p:spPr>
        <p:txBody>
          <a:bodyPr wrap="none">
            <a:spAutoFit/>
          </a:bodyPr>
          <a:lstStyle/>
          <a:p>
            <a:pPr>
              <a:spcAft>
                <a:spcPts val="0"/>
              </a:spcAft>
            </a:pPr>
            <a:r>
              <a:rPr lang="de-DE" b="1" dirty="0">
                <a:latin typeface="Calibri" panose="020F0502020204030204" pitchFamily="34" charset="0"/>
                <a:ea typeface="Calibri" panose="020F0502020204030204" pitchFamily="34" charset="0"/>
                <a:cs typeface="Times New Roman" panose="02020603050405020304" pitchFamily="18" charset="0"/>
              </a:rPr>
              <a:t>Jugendamt</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xmlns="" id="{6C4043EC-C0E7-423B-9A0B-7BF72E542B0F}"/>
              </a:ext>
            </a:extLst>
          </p:cNvPr>
          <p:cNvSpPr/>
          <p:nvPr/>
        </p:nvSpPr>
        <p:spPr>
          <a:xfrm>
            <a:off x="6074506" y="1357729"/>
            <a:ext cx="1115883" cy="369332"/>
          </a:xfrm>
          <a:prstGeom prst="rect">
            <a:avLst/>
          </a:prstGeom>
        </p:spPr>
        <p:txBody>
          <a:bodyPr wrap="none">
            <a:spAutoFit/>
          </a:bodyPr>
          <a:lstStyle/>
          <a:p>
            <a:pPr>
              <a:spcAft>
                <a:spcPts val="0"/>
              </a:spcAft>
            </a:pPr>
            <a:r>
              <a:rPr lang="de-DE" b="1" dirty="0">
                <a:latin typeface="Calibri" panose="020F0502020204030204" pitchFamily="34" charset="0"/>
                <a:ea typeface="Calibri" panose="020F0502020204030204" pitchFamily="34" charset="0"/>
                <a:cs typeface="Times New Roman" panose="02020603050405020304" pitchFamily="18" charset="0"/>
              </a:rPr>
              <a:t>Jobcenter</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085167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531</Words>
  <Application>Microsoft Office PowerPoint</Application>
  <PresentationFormat>Bildschirmpräsentation (4:3)</PresentationFormat>
  <Paragraphs>148</Paragraphs>
  <Slides>11</Slides>
  <Notes>0</Notes>
  <HiddenSlides>0</HiddenSlides>
  <MMClips>0</MMClips>
  <ScaleCrop>false</ScaleCrop>
  <HeadingPairs>
    <vt:vector size="4" baseType="variant">
      <vt:variant>
        <vt:lpstr>Design</vt:lpstr>
      </vt:variant>
      <vt:variant>
        <vt:i4>1</vt:i4>
      </vt:variant>
      <vt:variant>
        <vt:lpstr>Folientitel</vt:lpstr>
      </vt:variant>
      <vt:variant>
        <vt:i4>11</vt:i4>
      </vt:variant>
    </vt:vector>
  </HeadingPairs>
  <TitlesOfParts>
    <vt:vector size="12" baseType="lpstr">
      <vt:lpstr>Office Theme</vt:lpstr>
      <vt:lpstr>Projekt CURA Coaching von Familien zur Bekämpfung urbaner Arbeitslosigkeit</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Songkhla Moeller</dc:creator>
  <cp:lastModifiedBy>Lerch-Wolfrum</cp:lastModifiedBy>
  <cp:revision>38</cp:revision>
  <dcterms:created xsi:type="dcterms:W3CDTF">2019-06-25T11:24:30Z</dcterms:created>
  <dcterms:modified xsi:type="dcterms:W3CDTF">2019-10-22T07:34:27Z</dcterms:modified>
</cp:coreProperties>
</file>