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heme/theme2.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
  </p:notesMasterIdLst>
  <p:sldIdLst>
    <p:sldId id="2147374995" r:id="rId2"/>
    <p:sldId id="2147375000" r:id="rId3"/>
    <p:sldId id="2147375002" r:id="rId4"/>
    <p:sldId id="2147374982" r:id="rId5"/>
    <p:sldId id="2147375001" r:id="rId6"/>
    <p:sldId id="2147374996" r:id="rId7"/>
  </p:sldIdLst>
  <p:sldSz cx="9144000" cy="5143500" type="screen16x9"/>
  <p:notesSz cx="6858000" cy="9144000"/>
  <p:custDataLst>
    <p:tags r:id="rId9"/>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ön, Anne-Marie (StMAS)" initials="KA(" lastIdx="11" clrIdx="0">
    <p:extLst>
      <p:ext uri="{19B8F6BF-5375-455C-9EA6-DF929625EA0E}">
        <p15:presenceInfo xmlns:p15="http://schemas.microsoft.com/office/powerpoint/2012/main" userId="S-1-5-21-631908245-2691628023-2175784875-148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E78"/>
    <a:srgbClr val="E71C57"/>
    <a:srgbClr val="AFAFAF"/>
    <a:srgbClr val="6C8CA6"/>
    <a:srgbClr val="A8BCCF"/>
    <a:srgbClr val="DEE6EE"/>
    <a:srgbClr val="4C7895"/>
    <a:srgbClr val="003B59"/>
    <a:srgbClr val="E2E2E2"/>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3" autoAdjust="0"/>
  </p:normalViewPr>
  <p:slideViewPr>
    <p:cSldViewPr>
      <p:cViewPr varScale="1">
        <p:scale>
          <a:sx n="163" d="100"/>
          <a:sy n="163" d="100"/>
        </p:scale>
        <p:origin x="150" y="306"/>
      </p:cViewPr>
      <p:guideLst>
        <p:guide orient="horz" pos="162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1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n-lt"/>
                <a:ea typeface="+mn-ea"/>
                <a:cs typeface="+mn-cs"/>
                <a:sym typeface="Novel Sans Pro" panose="02000000000000000000" pitchFamily="50" charset="0"/>
              </a:defRPr>
            </a:lvl1pPr>
          </a:lstStyle>
          <a:p>
            <a:endParaRPr lang="de-D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n-lt"/>
                <a:ea typeface="+mn-ea"/>
                <a:cs typeface="+mn-cs"/>
                <a:sym typeface="Novel Sans Pro" panose="02000000000000000000" pitchFamily="50" charset="0"/>
              </a:defRPr>
            </a:lvl1pPr>
          </a:lstStyle>
          <a:p>
            <a:fld id="{E8F1706F-D662-473E-9E64-E99283111F03}" type="datetimeFigureOut">
              <a:rPr lang="de-DE" smtClean="0"/>
              <a:pPr/>
              <a:t>21.03.2022</a:t>
            </a:fld>
            <a:endParaRPr lang="de-D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n-lt"/>
                <a:ea typeface="+mn-ea"/>
                <a:cs typeface="+mn-cs"/>
                <a:sym typeface="Novel Sans Pro" panose="02000000000000000000" pitchFamily="50" charset="0"/>
              </a:defRPr>
            </a:lvl1pPr>
          </a:lstStyle>
          <a:p>
            <a:endParaRPr lang="de-D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mn-lt"/>
                <a:ea typeface="+mn-ea"/>
                <a:cs typeface="+mn-cs"/>
                <a:sym typeface="Novel Sans Pro" panose="02000000000000000000" pitchFamily="50" charset="0"/>
              </a:defRPr>
            </a:lvl1pPr>
          </a:lstStyle>
          <a:p>
            <a:fld id="{3AC0749A-DC83-44CA-9FF2-1582BBE62487}" type="slidenum">
              <a:rPr lang="de-DE" smtClean="0"/>
              <a:pPr/>
              <a:t>‹Nr.›</a:t>
            </a:fld>
            <a:endParaRPr lang="de-DE" dirty="0"/>
          </a:p>
        </p:txBody>
      </p:sp>
    </p:spTree>
    <p:extLst>
      <p:ext uri="{BB962C8B-B14F-4D97-AF65-F5344CB8AC3E}">
        <p14:creationId xmlns:p14="http://schemas.microsoft.com/office/powerpoint/2010/main" val="135439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sym typeface="Novel Sans Pro" panose="02000000000000000000" pitchFamily="50" charset="0"/>
      </a:defRPr>
    </a:lvl1pPr>
    <a:lvl2pPr marL="457200" algn="l" defTabSz="914400" rtl="0" eaLnBrk="1" latinLnBrk="0" hangingPunct="1">
      <a:defRPr sz="1200" kern="1200">
        <a:solidFill>
          <a:schemeClr val="tx1"/>
        </a:solidFill>
        <a:latin typeface="+mn-lt"/>
        <a:ea typeface="+mn-ea"/>
        <a:cs typeface="+mn-cs"/>
        <a:sym typeface="Novel Sans Pro" panose="02000000000000000000" pitchFamily="50" charset="0"/>
      </a:defRPr>
    </a:lvl2pPr>
    <a:lvl3pPr marL="914400" algn="l" defTabSz="914400" rtl="0" eaLnBrk="1" latinLnBrk="0" hangingPunct="1">
      <a:defRPr sz="1200" kern="1200">
        <a:solidFill>
          <a:schemeClr val="tx1"/>
        </a:solidFill>
        <a:latin typeface="+mn-lt"/>
        <a:ea typeface="+mn-ea"/>
        <a:cs typeface="+mn-cs"/>
        <a:sym typeface="Novel Sans Pro" panose="02000000000000000000" pitchFamily="50" charset="0"/>
      </a:defRPr>
    </a:lvl3pPr>
    <a:lvl4pPr marL="1371600" algn="l" defTabSz="914400" rtl="0" eaLnBrk="1" latinLnBrk="0" hangingPunct="1">
      <a:defRPr sz="1200" kern="1200">
        <a:solidFill>
          <a:schemeClr val="tx1"/>
        </a:solidFill>
        <a:latin typeface="+mn-lt"/>
        <a:ea typeface="+mn-ea"/>
        <a:cs typeface="+mn-cs"/>
        <a:sym typeface="Novel Sans Pro" panose="02000000000000000000" pitchFamily="50" charset="0"/>
      </a:defRPr>
    </a:lvl4pPr>
    <a:lvl5pPr marL="1828800" algn="l" defTabSz="914400" rtl="0" eaLnBrk="1" latinLnBrk="0" hangingPunct="1">
      <a:defRPr sz="1200" kern="1200">
        <a:solidFill>
          <a:schemeClr val="tx1"/>
        </a:solidFill>
        <a:latin typeface="+mn-lt"/>
        <a:ea typeface="+mn-ea"/>
        <a:cs typeface="+mn-cs"/>
        <a:sym typeface="Novel Sans Pro" panose="02000000000000000000" pitchFamily="5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A42C4-6223-4DA1-9D58-7543B2CF42DC}" type="slidenum">
              <a:rPr lang="en-US" smtClean="0"/>
              <a:t>5</a:t>
            </a:fld>
            <a:endParaRPr lang="en-US"/>
          </a:p>
        </p:txBody>
      </p:sp>
    </p:spTree>
    <p:extLst>
      <p:ext uri="{BB962C8B-B14F-4D97-AF65-F5344CB8AC3E}">
        <p14:creationId xmlns:p14="http://schemas.microsoft.com/office/powerpoint/2010/main" val="3362056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0.png"/><Relationship Id="rId5" Type="http://schemas.openxmlformats.org/officeDocument/2006/relationships/image" Target="../media/image6.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7.png"/><Relationship Id="rId5" Type="http://schemas.openxmlformats.org/officeDocument/2006/relationships/image" Target="../media/image1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3.jpg"/><Relationship Id="rId5" Type="http://schemas.openxmlformats.org/officeDocument/2006/relationships/image" Target="../media/image1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4.jpeg"/><Relationship Id="rId5" Type="http://schemas.openxmlformats.org/officeDocument/2006/relationships/image" Target="../media/image6.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3.jp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oleObject" Target="../embeddings/oleObject46.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47.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48.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49.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oleObject" Target="../embeddings/oleObject50.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10.png"/><Relationship Id="rId5" Type="http://schemas.openxmlformats.org/officeDocument/2006/relationships/image" Target="../media/image5.emf"/><Relationship Id="rId4" Type="http://schemas.openxmlformats.org/officeDocument/2006/relationships/oleObject" Target="../embeddings/oleObject5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53.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3.jp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4" Type="http://schemas.openxmlformats.org/officeDocument/2006/relationships/image" Target="../media/image3.jp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jpeg"/><Relationship Id="rId2" Type="http://schemas.openxmlformats.org/officeDocument/2006/relationships/tags" Target="../tags/tag62.xml"/><Relationship Id="rId1" Type="http://schemas.openxmlformats.org/officeDocument/2006/relationships/vmlDrawing" Target="../drawings/vmlDrawing61.vml"/><Relationship Id="rId6" Type="http://schemas.openxmlformats.org/officeDocument/2006/relationships/image" Target="../media/image14.emf"/><Relationship Id="rId5" Type="http://schemas.openxmlformats.org/officeDocument/2006/relationships/oleObject" Target="../embeddings/oleObject61.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vmlDrawing" Target="../drawings/vmlDrawing62.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63.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66.xml"/><Relationship Id="rId1" Type="http://schemas.openxmlformats.org/officeDocument/2006/relationships/vmlDrawing" Target="../drawings/vmlDrawing64.v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oleObject" Target="../embeddings/oleObject64.bin"/></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4.jpeg"/><Relationship Id="rId2" Type="http://schemas.openxmlformats.org/officeDocument/2006/relationships/tags" Target="../tags/tag67.xml"/><Relationship Id="rId1" Type="http://schemas.openxmlformats.org/officeDocument/2006/relationships/vmlDrawing" Target="../drawings/vmlDrawing65.vml"/><Relationship Id="rId6" Type="http://schemas.openxmlformats.org/officeDocument/2006/relationships/image" Target="../media/image14.emf"/><Relationship Id="rId5" Type="http://schemas.openxmlformats.org/officeDocument/2006/relationships/oleObject" Target="../embeddings/oleObject65.bin"/><Relationship Id="rId4"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66.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vmlDrawing" Target="../drawings/vmlDrawing67.vml"/><Relationship Id="rId6" Type="http://schemas.openxmlformats.org/officeDocument/2006/relationships/image" Target="../media/image4.jpeg"/><Relationship Id="rId5" Type="http://schemas.openxmlformats.org/officeDocument/2006/relationships/image" Target="../media/image14.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71.xml"/><Relationship Id="rId1" Type="http://schemas.openxmlformats.org/officeDocument/2006/relationships/vmlDrawing" Target="../drawings/vmlDrawing68.vml"/><Relationship Id="rId6" Type="http://schemas.openxmlformats.org/officeDocument/2006/relationships/image" Target="../media/image7.png"/><Relationship Id="rId5" Type="http://schemas.openxmlformats.org/officeDocument/2006/relationships/image" Target="../media/image14.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72.xml"/><Relationship Id="rId1" Type="http://schemas.openxmlformats.org/officeDocument/2006/relationships/vmlDrawing" Target="../drawings/vmlDrawing69.vml"/><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oleObject" Target="../embeddings/oleObject69.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jpeg"/><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CF8247-CF58-4EDC-B936-89916F308B8A}"/>
              </a:ext>
            </a:extLst>
          </p:cNvPr>
          <p:cNvGraphicFramePr>
            <a:graphicFrameLocks noChangeAspect="1"/>
          </p:cNvGraphicFramePr>
          <p:nvPr userDrawn="1">
            <p:custDataLst>
              <p:tags r:id="rId2"/>
            </p:custDataLst>
            <p:extLst>
              <p:ext uri="{D42A27DB-BD31-4B8C-83A1-F6EECF244321}">
                <p14:modId xmlns:p14="http://schemas.microsoft.com/office/powerpoint/2010/main" val="236013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472500" y="3305176"/>
            <a:ext cx="8275964" cy="1277273"/>
          </a:xfrm>
        </p:spPr>
        <p:txBody>
          <a:bodyPr vert="horz"/>
          <a:lstStyle>
            <a:lvl1pPr algn="l" rtl="0">
              <a:defRPr sz="4000" b="1" cap="all">
                <a:latin typeface="+mj-lt"/>
                <a:ea typeface="+mj-ea"/>
                <a:cs typeface="+mj-cs"/>
                <a:sym typeface="Novel Sans Pro" panose="02000000000000000000" pitchFamily="50" charset="0"/>
              </a:defRPr>
            </a:lvl1pPr>
          </a:lstStyle>
          <a:p>
            <a:r>
              <a:rPr lang="de-DE" dirty="0"/>
              <a:t>Click to edit Master title style</a:t>
            </a:r>
          </a:p>
        </p:txBody>
      </p:sp>
      <p:sp>
        <p:nvSpPr>
          <p:cNvPr id="3" name="Textplatzhalter 2"/>
          <p:cNvSpPr>
            <a:spLocks noGrp="1"/>
          </p:cNvSpPr>
          <p:nvPr>
            <p:ph type="body" idx="1"/>
          </p:nvPr>
        </p:nvSpPr>
        <p:spPr>
          <a:xfrm>
            <a:off x="472500" y="2180035"/>
            <a:ext cx="8275964" cy="1125140"/>
          </a:xfrm>
        </p:spPr>
        <p:txBody>
          <a:bodyPr anchor="b"/>
          <a:lstStyle>
            <a:lvl1pPr marL="0" indent="0" rtl="0">
              <a:buNone/>
              <a:defRPr sz="2000">
                <a:latin typeface="+mn-lt"/>
                <a:ea typeface="+mn-ea"/>
                <a:cs typeface="+mn-cs"/>
                <a:sym typeface="Novel Sans Pro" panose="02000000000000000000" pitchFamily="50"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p:txBody>
      </p:sp>
    </p:spTree>
    <p:extLst>
      <p:ext uri="{BB962C8B-B14F-4D97-AF65-F5344CB8AC3E}">
        <p14:creationId xmlns:p14="http://schemas.microsoft.com/office/powerpoint/2010/main" val="309227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7A686D2-38BF-4267-B877-7A16B14028C7}"/>
              </a:ext>
            </a:extLst>
          </p:cNvPr>
          <p:cNvGraphicFramePr>
            <a:graphicFrameLocks noChangeAspect="1"/>
          </p:cNvGraphicFramePr>
          <p:nvPr userDrawn="1">
            <p:custDataLst>
              <p:tags r:id="rId2"/>
            </p:custDataLst>
            <p:extLst>
              <p:ext uri="{D42A27DB-BD31-4B8C-83A1-F6EECF244321}">
                <p14:modId xmlns:p14="http://schemas.microsoft.com/office/powerpoint/2010/main" val="4081670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6771935" y="0"/>
            <a:ext cx="312713" cy="5143500"/>
          </a:xfrm>
          <a:prstGeom prst="rect">
            <a:avLst/>
          </a:prstGeom>
        </p:spPr>
      </p:pic>
      <p:sp>
        <p:nvSpPr>
          <p:cNvPr id="10" name="Rectangle 9"/>
          <p:cNvSpPr/>
          <p:nvPr userDrawn="1"/>
        </p:nvSpPr>
        <p:spPr bwMode="white">
          <a:xfrm>
            <a:off x="0" y="0"/>
            <a:ext cx="6775704"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AE68415C-DB14-4388-B4E8-01ABEE30A67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0836CFC7-28D6-4F4A-BDCC-5B95902A74F7}"/>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0214E22D-9BC2-4DA4-A077-E75458F12F77}"/>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7D625C67-F07F-4E49-AB45-320EFC8304B0}"/>
              </a:ext>
            </a:extLst>
          </p:cNvPr>
          <p:cNvSpPr>
            <a:spLocks noGrp="1"/>
          </p:cNvSpPr>
          <p:nvPr>
            <p:ph type="title"/>
          </p:nvPr>
        </p:nvSpPr>
        <p:spPr>
          <a:xfrm>
            <a:off x="472501" y="300174"/>
            <a:ext cx="6187732"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176996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F1D631-25DD-43A5-9079-26FF53B4DC4F}"/>
              </a:ext>
            </a:extLst>
          </p:cNvPr>
          <p:cNvGraphicFramePr>
            <a:graphicFrameLocks noChangeAspect="1"/>
          </p:cNvGraphicFramePr>
          <p:nvPr userDrawn="1">
            <p:custDataLst>
              <p:tags r:id="rId2"/>
            </p:custDataLst>
            <p:extLst>
              <p:ext uri="{D42A27DB-BD31-4B8C-83A1-F6EECF244321}">
                <p14:modId xmlns:p14="http://schemas.microsoft.com/office/powerpoint/2010/main" val="3703237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24"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24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
        <p:nvSpPr>
          <p:cNvPr id="26" name="Rectangle 25"/>
          <p:cNvSpPr/>
          <p:nvPr userDrawn="1"/>
        </p:nvSpPr>
        <p:spPr bwMode="ltGray">
          <a:xfrm>
            <a:off x="3060573" y="-982"/>
            <a:ext cx="6083428" cy="514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C418B213-CC8C-446F-8BC5-6353DBB0ECA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Slide Number Placeholder 28">
            <a:extLst>
              <a:ext uri="{FF2B5EF4-FFF2-40B4-BE49-F238E27FC236}">
                <a16:creationId xmlns:a16="http://schemas.microsoft.com/office/drawing/2014/main" id="{CEC6C2D0-6164-4C63-BFFF-65ED862C83B8}"/>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CA56524A-778A-476C-9CC3-16BFDD0CD2A7}"/>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535553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1914F70-8DA6-4CF3-9105-C1EAB7F4D433}"/>
              </a:ext>
            </a:extLst>
          </p:cNvPr>
          <p:cNvGraphicFramePr>
            <a:graphicFrameLocks noChangeAspect="1"/>
          </p:cNvGraphicFramePr>
          <p:nvPr userDrawn="1">
            <p:custDataLst>
              <p:tags r:id="rId2"/>
            </p:custDataLst>
            <p:extLst>
              <p:ext uri="{D42A27DB-BD31-4B8C-83A1-F6EECF244321}">
                <p14:modId xmlns:p14="http://schemas.microsoft.com/office/powerpoint/2010/main" val="6721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4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D1914F70-8DA6-4CF3-9105-C1EAB7F4D4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4267187" y="0"/>
            <a:ext cx="312713" cy="5143500"/>
          </a:xfrm>
          <a:prstGeom prst="rect">
            <a:avLst/>
          </a:prstGeom>
        </p:spPr>
      </p:pic>
      <p:sp>
        <p:nvSpPr>
          <p:cNvPr id="11" name="Rectangle 10"/>
          <p:cNvSpPr/>
          <p:nvPr userDrawn="1"/>
        </p:nvSpPr>
        <p:spPr>
          <a:xfrm>
            <a:off x="4572000" y="0"/>
            <a:ext cx="4572000" cy="51435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12" name="Picture Placeholder 18"/>
          <p:cNvSpPr>
            <a:spLocks noGrp="1"/>
          </p:cNvSpPr>
          <p:nvPr>
            <p:ph type="pic" sz="quarter" idx="14" hasCustomPrompt="1"/>
          </p:nvPr>
        </p:nvSpPr>
        <p:spPr>
          <a:xfrm>
            <a:off x="4569016" y="0"/>
            <a:ext cx="4574983" cy="5143500"/>
          </a:xfrm>
          <a:prstGeom prst="rect">
            <a:avLst/>
          </a:prstGeom>
          <a:noFill/>
        </p:spPr>
        <p:txBody>
          <a:bodyPr lIns="914400" tIns="914400" rIns="914400" bIns="914400"/>
          <a:lstStyle>
            <a:lvl1pPr algn="ctr" rtl="0">
              <a:defRPr sz="1400" baseline="0">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3" name="Title 1"/>
          <p:cNvSpPr>
            <a:spLocks noGrp="1"/>
          </p:cNvSpPr>
          <p:nvPr>
            <p:ph type="title" hasCustomPrompt="1"/>
          </p:nvPr>
        </p:nvSpPr>
        <p:spPr bwMode="blackWhite">
          <a:xfrm>
            <a:off x="472500" y="1339200"/>
            <a:ext cx="3291300" cy="2465100"/>
          </a:xfrm>
          <a:prstGeom prst="rect">
            <a:avLst/>
          </a:prstGeom>
          <a:noFill/>
        </p:spPr>
        <p:txBody>
          <a:bodyPr vert="horz" wrap="square" lIns="0" tIns="0" rIns="320040" bIns="0" anchor="ctr">
            <a:noAutofit/>
          </a:bodyPr>
          <a:lstStyle>
            <a:lvl1pPr rtl="0">
              <a:defRPr sz="32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6" name="Picture 15" descr="A picture containing graphical user interface&#10;&#10;Description automatically generated">
            <a:extLst>
              <a:ext uri="{FF2B5EF4-FFF2-40B4-BE49-F238E27FC236}">
                <a16:creationId xmlns:a16="http://schemas.microsoft.com/office/drawing/2014/main" id="{C87CCDDF-8BD2-4FCE-A604-07C91C30C583}"/>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8" name="Slide Number Placeholder 28">
            <a:extLst>
              <a:ext uri="{FF2B5EF4-FFF2-40B4-BE49-F238E27FC236}">
                <a16:creationId xmlns:a16="http://schemas.microsoft.com/office/drawing/2014/main" id="{0752FBA6-D8D7-4D9E-BF13-79740389AC1D}"/>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9" name="Copyright" hidden="1">
            <a:extLst>
              <a:ext uri="{FF2B5EF4-FFF2-40B4-BE49-F238E27FC236}">
                <a16:creationId xmlns:a16="http://schemas.microsoft.com/office/drawing/2014/main" id="{0E4B1840-25D0-4E07-A62B-226DF8E05C3E}"/>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068367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093F016-B917-4BB8-A74B-E675BA872382}"/>
              </a:ext>
            </a:extLst>
          </p:cNvPr>
          <p:cNvGraphicFramePr>
            <a:graphicFrameLocks noChangeAspect="1"/>
          </p:cNvGraphicFramePr>
          <p:nvPr userDrawn="1">
            <p:custDataLst>
              <p:tags r:id="rId2"/>
            </p:custDataLst>
            <p:extLst>
              <p:ext uri="{D42A27DB-BD31-4B8C-83A1-F6EECF244321}">
                <p14:modId xmlns:p14="http://schemas.microsoft.com/office/powerpoint/2010/main" val="4103419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4"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5093F016-B917-4BB8-A74B-E675BA8723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557387" y="0"/>
            <a:ext cx="312713" cy="5143500"/>
          </a:xfrm>
          <a:prstGeom prst="rect">
            <a:avLst/>
          </a:prstGeom>
        </p:spPr>
      </p:pic>
      <p:sp>
        <p:nvSpPr>
          <p:cNvPr id="11" name="Rectangle 10"/>
          <p:cNvSpPr/>
          <p:nvPr userDrawn="1"/>
        </p:nvSpPr>
        <p:spPr bwMode="gray">
          <a:xfrm>
            <a:off x="5864658" y="0"/>
            <a:ext cx="327934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2" name="Picture Placeholder 5"/>
          <p:cNvSpPr>
            <a:spLocks noGrp="1"/>
          </p:cNvSpPr>
          <p:nvPr>
            <p:ph type="pic" sz="quarter" idx="11" hasCustomPrompt="1"/>
          </p:nvPr>
        </p:nvSpPr>
        <p:spPr>
          <a:xfrm>
            <a:off x="5865019" y="0"/>
            <a:ext cx="3278981" cy="5143500"/>
          </a:xfrm>
          <a:prstGeom prst="rect">
            <a:avLst/>
          </a:prstGeom>
          <a:noFill/>
        </p:spPr>
        <p:txBody>
          <a:bodyPr lIns="182880" tIns="914400" rIns="182880" bIns="914400"/>
          <a:lstStyle>
            <a:lvl1pPr algn="ctr" rtl="0">
              <a:defRPr sz="1200">
                <a:solidFill>
                  <a:schemeClr val="tx1"/>
                </a:solidFill>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5" name="Title 1"/>
          <p:cNvSpPr>
            <a:spLocks noGrp="1"/>
          </p:cNvSpPr>
          <p:nvPr>
            <p:ph type="title" hasCustomPrompt="1"/>
          </p:nvPr>
        </p:nvSpPr>
        <p:spPr bwMode="black">
          <a:xfrm>
            <a:off x="473202" y="1363039"/>
            <a:ext cx="4685664" cy="2465100"/>
          </a:xfrm>
          <a:prstGeom prst="rect">
            <a:avLst/>
          </a:prstGeom>
        </p:spPr>
        <p:txBody>
          <a:bodyPr vert="horz" anchor="ctr">
            <a:noAutofit/>
          </a:bodyPr>
          <a:lstStyle>
            <a:lvl1pPr rtl="0">
              <a:defRPr sz="32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6" name="Picture 15" descr="A picture containing graphical user interface&#10;&#10;Description automatically generated">
            <a:extLst>
              <a:ext uri="{FF2B5EF4-FFF2-40B4-BE49-F238E27FC236}">
                <a16:creationId xmlns:a16="http://schemas.microsoft.com/office/drawing/2014/main" id="{B802953A-06C6-42E3-A106-818B05AE43E9}"/>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7" name="Slide Number Placeholder 28">
            <a:extLst>
              <a:ext uri="{FF2B5EF4-FFF2-40B4-BE49-F238E27FC236}">
                <a16:creationId xmlns:a16="http://schemas.microsoft.com/office/drawing/2014/main" id="{B6330272-965A-4196-9AB7-C535BEFF95B7}"/>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8" name="Copyright" hidden="1">
            <a:extLst>
              <a:ext uri="{FF2B5EF4-FFF2-40B4-BE49-F238E27FC236}">
                <a16:creationId xmlns:a16="http://schemas.microsoft.com/office/drawing/2014/main" id="{CE71EA33-7857-4D43-998D-D816929E8D0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390978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0497157"/>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5388"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Freeform 14"/>
          <p:cNvSpPr/>
          <p:nvPr userDrawn="1"/>
        </p:nvSpPr>
        <p:spPr bwMode="ltGray">
          <a:xfrm>
            <a:off x="1143" y="983"/>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49331" y="2692799"/>
            <a:ext cx="1023938" cy="253722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picture containing graphical user interface&#10;&#10;Description automatically generated">
            <a:extLst>
              <a:ext uri="{FF2B5EF4-FFF2-40B4-BE49-F238E27FC236}">
                <a16:creationId xmlns:a16="http://schemas.microsoft.com/office/drawing/2014/main" id="{3EBADC37-36BA-4196-8502-4EDD83169FF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C9389CEB-6D6B-4BEC-A56C-DEC90AFF205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B634069F-94CD-4FF0-B6D6-6529CBBDC0D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6" name="Title 4">
            <a:extLst>
              <a:ext uri="{FF2B5EF4-FFF2-40B4-BE49-F238E27FC236}">
                <a16:creationId xmlns:a16="http://schemas.microsoft.com/office/drawing/2014/main" id="{C3465ECA-69CB-4ABD-B077-33A3B25AF347}"/>
              </a:ext>
            </a:extLst>
          </p:cNvPr>
          <p:cNvSpPr>
            <a:spLocks noGrp="1"/>
          </p:cNvSpPr>
          <p:nvPr>
            <p:ph type="title" hasCustomPrompt="1"/>
          </p:nvPr>
        </p:nvSpPr>
        <p:spPr>
          <a:xfrm>
            <a:off x="472500" y="2073153"/>
            <a:ext cx="1858979" cy="985733"/>
          </a:xfrm>
        </p:spPr>
        <p:txBody>
          <a:bodyPr vert="horz" anchor="ctr" anchorCtr="0">
            <a:noAutofit/>
          </a:bodyPr>
          <a:lstStyle>
            <a:lvl1pPr rtl="0">
              <a:defRPr>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Tree>
    <p:extLst>
      <p:ext uri="{BB962C8B-B14F-4D97-AF65-F5344CB8AC3E}">
        <p14:creationId xmlns:p14="http://schemas.microsoft.com/office/powerpoint/2010/main" val="4244982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16210D-94AC-48B1-BBF6-B979A5599EAF}"/>
              </a:ext>
            </a:extLst>
          </p:cNvPr>
          <p:cNvGraphicFramePr>
            <a:graphicFrameLocks noChangeAspect="1"/>
          </p:cNvGraphicFramePr>
          <p:nvPr userDrawn="1">
            <p:custDataLst>
              <p:tags r:id="rId2"/>
            </p:custDataLst>
            <p:extLst>
              <p:ext uri="{D42A27DB-BD31-4B8C-83A1-F6EECF244321}">
                <p14:modId xmlns:p14="http://schemas.microsoft.com/office/powerpoint/2010/main" val="1886060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1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143" y="983"/>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5" name="Title 4"/>
          <p:cNvSpPr>
            <a:spLocks noGrp="1"/>
          </p:cNvSpPr>
          <p:nvPr>
            <p:ph type="title" hasCustomPrompt="1"/>
          </p:nvPr>
        </p:nvSpPr>
        <p:spPr>
          <a:xfrm>
            <a:off x="472500" y="2073153"/>
            <a:ext cx="1858979" cy="985733"/>
          </a:xfrm>
        </p:spPr>
        <p:txBody>
          <a:bodyPr vert="horz" anchor="ctr" anchorCtr="0">
            <a:noAutofit/>
          </a:bodyPr>
          <a:lstStyle>
            <a:lvl1pPr rtl="0">
              <a:defRPr>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1630981" y="2552121"/>
            <a:ext cx="2021000" cy="2596309"/>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descr="A picture containing graphical user interface&#10;&#10;Description automatically generated">
            <a:extLst>
              <a:ext uri="{FF2B5EF4-FFF2-40B4-BE49-F238E27FC236}">
                <a16:creationId xmlns:a16="http://schemas.microsoft.com/office/drawing/2014/main" id="{719763A5-5A0E-4190-996C-687130991411}"/>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3F27E422-74B3-4FF6-ACE7-CF187D045EE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E366139E-B540-4039-8749-AC3CCBE0DC0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941215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F480E1-C974-460A-80AC-01AB5F61EE32}"/>
              </a:ext>
            </a:extLst>
          </p:cNvPr>
          <p:cNvGraphicFramePr>
            <a:graphicFrameLocks noChangeAspect="1"/>
          </p:cNvGraphicFramePr>
          <p:nvPr userDrawn="1">
            <p:custDataLst>
              <p:tags r:id="rId2"/>
            </p:custDataLst>
            <p:extLst>
              <p:ext uri="{D42A27DB-BD31-4B8C-83A1-F6EECF244321}">
                <p14:modId xmlns:p14="http://schemas.microsoft.com/office/powerpoint/2010/main" val="3454658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6"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9AF480E1-C974-460A-80AC-01AB5F61EE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4070190" cy="51435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20"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36144" y="2545795"/>
            <a:ext cx="973931" cy="2678906"/>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picture containing graphical user interface&#10;&#10;Description automatically generated">
            <a:extLst>
              <a:ext uri="{FF2B5EF4-FFF2-40B4-BE49-F238E27FC236}">
                <a16:creationId xmlns:a16="http://schemas.microsoft.com/office/drawing/2014/main" id="{49E8CBB1-3B01-4FF3-9059-F83245F89B19}"/>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99A3A38A-3C49-4E35-8A10-C1313276C74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554733C2-3C9A-4C1E-B317-73FA518AFF37}"/>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29600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2585C2-D8B8-4F70-A9FC-52EF92ADA81F}"/>
              </a:ext>
            </a:extLst>
          </p:cNvPr>
          <p:cNvGraphicFramePr>
            <a:graphicFrameLocks noChangeAspect="1"/>
          </p:cNvGraphicFramePr>
          <p:nvPr userDrawn="1">
            <p:custDataLst>
              <p:tags r:id="rId2"/>
            </p:custDataLst>
            <p:extLst>
              <p:ext uri="{D42A27DB-BD31-4B8C-83A1-F6EECF244321}">
                <p14:modId xmlns:p14="http://schemas.microsoft.com/office/powerpoint/2010/main" val="1752266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3B2585C2-D8B8-4F70-A9FC-52EF92ADA8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4070190" cy="5143500"/>
          </a:xfrm>
          <a:prstGeom prst="homePlate">
            <a:avLst>
              <a:gd name="adj" fmla="val 12939"/>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20"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2683544" y="2562225"/>
            <a:ext cx="2021000" cy="258127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3F2F4B05-F350-48F2-887F-F8C103B5362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9AD5C2FC-FF73-4687-9E1B-87AB611B84D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E760065E-3AB4-462D-96C5-3AE77577FE0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613307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70BEF6-5F7D-4F8B-8189-EE89C6171A1D}"/>
              </a:ext>
            </a:extLst>
          </p:cNvPr>
          <p:cNvGraphicFramePr>
            <a:graphicFrameLocks noChangeAspect="1"/>
          </p:cNvGraphicFramePr>
          <p:nvPr userDrawn="1">
            <p:custDataLst>
              <p:tags r:id="rId2"/>
            </p:custDataLst>
            <p:extLst>
              <p:ext uri="{D42A27DB-BD31-4B8C-83A1-F6EECF244321}">
                <p14:modId xmlns:p14="http://schemas.microsoft.com/office/powerpoint/2010/main" val="35447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8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4772660" cy="51435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48354" y="2692204"/>
            <a:ext cx="1023938" cy="253722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descr="A picture containing graphical user interface&#10;&#10;Description automatically generated">
            <a:extLst>
              <a:ext uri="{FF2B5EF4-FFF2-40B4-BE49-F238E27FC236}">
                <a16:creationId xmlns:a16="http://schemas.microsoft.com/office/drawing/2014/main" id="{68B42B32-93ED-4D9C-9ED9-973B57DBACA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2DD41621-4738-4158-9B2D-F1EF44E1CDF9}"/>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9CB9ACEC-2A25-417B-8642-7E50DE66962E}"/>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0F97551E-1927-4208-8FE4-2A35C69FF734}"/>
              </a:ext>
            </a:extLst>
          </p:cNvPr>
          <p:cNvSpPr>
            <a:spLocks noGrp="1"/>
          </p:cNvSpPr>
          <p:nvPr>
            <p:ph type="title"/>
          </p:nvPr>
        </p:nvSpPr>
        <p:spPr>
          <a:xfrm>
            <a:off x="472501" y="300174"/>
            <a:ext cx="3595444" cy="784830"/>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882741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67BA428-2B62-4E78-96EC-6CA3A19D39AE}"/>
              </a:ext>
            </a:extLst>
          </p:cNvPr>
          <p:cNvGraphicFramePr>
            <a:graphicFrameLocks noChangeAspect="1"/>
          </p:cNvGraphicFramePr>
          <p:nvPr userDrawn="1">
            <p:custDataLst>
              <p:tags r:id="rId2"/>
            </p:custDataLst>
            <p:extLst>
              <p:ext uri="{D42A27DB-BD31-4B8C-83A1-F6EECF244321}">
                <p14:modId xmlns:p14="http://schemas.microsoft.com/office/powerpoint/2010/main" val="713459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4772660" cy="5143500"/>
          </a:xfrm>
          <a:prstGeom prst="homePlate">
            <a:avLst>
              <a:gd name="adj" fmla="val 12939"/>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3345129" y="2555853"/>
            <a:ext cx="2021000" cy="2592413"/>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descr="A picture containing graphical user interface&#10;&#10;Description automatically generated">
            <a:extLst>
              <a:ext uri="{FF2B5EF4-FFF2-40B4-BE49-F238E27FC236}">
                <a16:creationId xmlns:a16="http://schemas.microsoft.com/office/drawing/2014/main" id="{50209C06-4EA9-44F0-80CA-491F5656A092}"/>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6248C9BF-F01E-483A-8ADA-EA087CC486D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6" name="Copyright" hidden="1">
            <a:extLst>
              <a:ext uri="{FF2B5EF4-FFF2-40B4-BE49-F238E27FC236}">
                <a16:creationId xmlns:a16="http://schemas.microsoft.com/office/drawing/2014/main" id="{0A5D62B1-91F6-42A3-9FB7-84C86D912EBB}"/>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ECFF7320-31A1-4DF1-B83D-0EC9F4C1AA6B}"/>
              </a:ext>
            </a:extLst>
          </p:cNvPr>
          <p:cNvSpPr>
            <a:spLocks noGrp="1"/>
          </p:cNvSpPr>
          <p:nvPr>
            <p:ph type="title"/>
          </p:nvPr>
        </p:nvSpPr>
        <p:spPr>
          <a:xfrm>
            <a:off x="472501" y="300174"/>
            <a:ext cx="3451428" cy="784830"/>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586911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 Title Slide">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96FA975-70B8-45C9-9965-AA1DAC63FF26}"/>
              </a:ext>
            </a:extLst>
          </p:cNvPr>
          <p:cNvGraphicFramePr>
            <a:graphicFrameLocks noChangeAspect="1"/>
          </p:cNvGraphicFramePr>
          <p:nvPr userDrawn="1">
            <p:custDataLst>
              <p:tags r:id="rId2"/>
            </p:custDataLst>
            <p:extLst>
              <p:ext uri="{D42A27DB-BD31-4B8C-83A1-F6EECF244321}">
                <p14:modId xmlns:p14="http://schemas.microsoft.com/office/powerpoint/2010/main" val="697168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0" name="think-cell Slide" r:id="rId5" imgW="328" imgH="328" progId="TCLayout.ActiveDocument.1">
                  <p:embed/>
                </p:oleObj>
              </mc:Choice>
              <mc:Fallback>
                <p:oleObj name="think-cell Slide" r:id="rId5" imgW="328" imgH="328" progId="TCLayout.ActiveDocument.1">
                  <p:embed/>
                  <p:pic>
                    <p:nvPicPr>
                      <p:cNvPr id="3" name="Object 2" hidden="1">
                        <a:extLst>
                          <a:ext uri="{FF2B5EF4-FFF2-40B4-BE49-F238E27FC236}">
                            <a16:creationId xmlns:a16="http://schemas.microsoft.com/office/drawing/2014/main" id="{796FA975-70B8-45C9-9965-AA1DAC63FF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1986" name="Rectangle 2"/>
          <p:cNvSpPr>
            <a:spLocks noGrp="1" noChangeArrowheads="1"/>
          </p:cNvSpPr>
          <p:nvPr>
            <p:ph type="ctrTitle"/>
          </p:nvPr>
        </p:nvSpPr>
        <p:spPr>
          <a:xfrm>
            <a:off x="2411760" y="1845737"/>
            <a:ext cx="5325716" cy="1277273"/>
          </a:xfrm>
        </p:spPr>
        <p:txBody>
          <a:bodyPr vert="horz" wrap="square" lIns="91440" rIns="0" anchor="b">
            <a:spAutoFit/>
          </a:bodyPr>
          <a:lstStyle>
            <a:lvl1pPr algn="r" rtl="0">
              <a:defRPr sz="4000">
                <a:solidFill>
                  <a:schemeClr val="bg1"/>
                </a:solidFill>
                <a:latin typeface="+mj-lt"/>
                <a:ea typeface="+mj-ea"/>
                <a:cs typeface="+mj-cs"/>
                <a:sym typeface="Novel Sans Pro" panose="02000000000000000000" pitchFamily="50" charset="0"/>
              </a:defRPr>
            </a:lvl1pPr>
          </a:lstStyle>
          <a:p>
            <a:pPr lvl="0"/>
            <a:r>
              <a:rPr lang="de-DE" noProof="0" dirty="0"/>
              <a:t>Click to edit Master title style</a:t>
            </a:r>
          </a:p>
        </p:txBody>
      </p:sp>
      <p:sp>
        <p:nvSpPr>
          <p:cNvPr id="41987" name="Rectangle 3"/>
          <p:cNvSpPr>
            <a:spLocks noGrp="1" noChangeArrowheads="1"/>
          </p:cNvSpPr>
          <p:nvPr>
            <p:ph type="subTitle" idx="1"/>
          </p:nvPr>
        </p:nvSpPr>
        <p:spPr>
          <a:xfrm>
            <a:off x="971551" y="3219450"/>
            <a:ext cx="6761163" cy="353943"/>
          </a:xfrm>
        </p:spPr>
        <p:txBody>
          <a:bodyPr lIns="91440" rIns="0">
            <a:spAutoFit/>
          </a:bodyPr>
          <a:lstStyle>
            <a:lvl1pPr marL="0" indent="0" algn="r" rtl="0">
              <a:defRPr sz="2000" i="1">
                <a:solidFill>
                  <a:schemeClr val="bg1"/>
                </a:solidFill>
                <a:latin typeface="+mn-lt"/>
                <a:ea typeface="+mn-ea"/>
                <a:cs typeface="+mn-cs"/>
                <a:sym typeface="Novel Sans Pro" panose="02000000000000000000" pitchFamily="50" charset="0"/>
              </a:defRPr>
            </a:lvl1pPr>
          </a:lstStyle>
          <a:p>
            <a:pPr lvl="0"/>
            <a:r>
              <a:rPr lang="de-DE" noProof="0" dirty="0"/>
              <a:t>Click to edit Master subtitle style</a:t>
            </a:r>
          </a:p>
        </p:txBody>
      </p:sp>
    </p:spTree>
    <p:extLst>
      <p:ext uri="{BB962C8B-B14F-4D97-AF65-F5344CB8AC3E}">
        <p14:creationId xmlns:p14="http://schemas.microsoft.com/office/powerpoint/2010/main" val="2410917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D8E08E-B761-4D94-AD72-69E13940F58F}"/>
              </a:ext>
            </a:extLst>
          </p:cNvPr>
          <p:cNvGraphicFramePr>
            <a:graphicFrameLocks noChangeAspect="1"/>
          </p:cNvGraphicFramePr>
          <p:nvPr userDrawn="1">
            <p:custDataLst>
              <p:tags r:id="rId2"/>
            </p:custDataLst>
            <p:extLst>
              <p:ext uri="{D42A27DB-BD31-4B8C-83A1-F6EECF244321}">
                <p14:modId xmlns:p14="http://schemas.microsoft.com/office/powerpoint/2010/main" val="393981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2" name="think-cell Slide" r:id="rId4" imgW="473" imgH="474" progId="TCLayout.ActiveDocument.1">
                  <p:embed/>
                </p:oleObj>
              </mc:Choice>
              <mc:Fallback>
                <p:oleObj name="think-cell Slide" r:id="rId4" imgW="473" imgH="474" progId="TCLayout.ActiveDocument.1">
                  <p:embed/>
                  <p:pic>
                    <p:nvPicPr>
                      <p:cNvPr id="4" name="Object 3" hidden="1">
                        <a:extLst>
                          <a:ext uri="{FF2B5EF4-FFF2-40B4-BE49-F238E27FC236}">
                            <a16:creationId xmlns:a16="http://schemas.microsoft.com/office/drawing/2014/main" id="{ECD8E08E-B761-4D94-AD72-69E13940F5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17754" y="2692204"/>
            <a:ext cx="1023938" cy="253722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8ED78223-6D8B-477F-87CC-E1C81CCC0FFB}"/>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6759DDE6-816A-4A91-A70E-33354D14043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6" name="Copyright" hidden="1">
            <a:extLst>
              <a:ext uri="{FF2B5EF4-FFF2-40B4-BE49-F238E27FC236}">
                <a16:creationId xmlns:a16="http://schemas.microsoft.com/office/drawing/2014/main" id="{AF74D67D-D814-4149-BB34-CCB6249DC64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DCEA8299-76E5-4136-AB5F-7233AF4F0943}"/>
              </a:ext>
            </a:extLst>
          </p:cNvPr>
          <p:cNvSpPr>
            <a:spLocks noGrp="1"/>
          </p:cNvSpPr>
          <p:nvPr>
            <p:ph type="title"/>
          </p:nvPr>
        </p:nvSpPr>
        <p:spPr>
          <a:xfrm>
            <a:off x="472501" y="300174"/>
            <a:ext cx="5107612"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104821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CDDABE-D4FC-4A13-9955-6B3042E8CC5E}"/>
              </a:ext>
            </a:extLst>
          </p:cNvPr>
          <p:cNvGraphicFramePr>
            <a:graphicFrameLocks noChangeAspect="1"/>
          </p:cNvGraphicFramePr>
          <p:nvPr userDrawn="1">
            <p:custDataLst>
              <p:tags r:id="rId2"/>
            </p:custDataLst>
            <p:extLst>
              <p:ext uri="{D42A27DB-BD31-4B8C-83A1-F6EECF244321}">
                <p14:modId xmlns:p14="http://schemas.microsoft.com/office/powerpoint/2010/main" val="912949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6" name="think-cell Slide" r:id="rId4" imgW="473" imgH="474" progId="TCLayout.ActiveDocument.1">
                  <p:embed/>
                </p:oleObj>
              </mc:Choice>
              <mc:Fallback>
                <p:oleObj name="think-cell Slide" r:id="rId4" imgW="473" imgH="474" progId="TCLayout.ActiveDocument.1">
                  <p:embed/>
                  <p:pic>
                    <p:nvPicPr>
                      <p:cNvPr id="4" name="Object 3" hidden="1">
                        <a:extLst>
                          <a:ext uri="{FF2B5EF4-FFF2-40B4-BE49-F238E27FC236}">
                            <a16:creationId xmlns:a16="http://schemas.microsoft.com/office/drawing/2014/main" id="{97CDDABE-D4FC-4A13-9955-6B3042E8CC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925721" y="2555853"/>
            <a:ext cx="2021000" cy="2592413"/>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D663E507-6170-4E91-8929-833636397C1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4590CFFE-883B-4E5E-A28B-A5167543302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D2014090-55E9-4DA8-A2B8-CC4A478421C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66DAA4F9-8960-4CF0-A348-C47E4C949F8B}"/>
              </a:ext>
            </a:extLst>
          </p:cNvPr>
          <p:cNvSpPr>
            <a:spLocks noGrp="1"/>
          </p:cNvSpPr>
          <p:nvPr>
            <p:ph type="title"/>
          </p:nvPr>
        </p:nvSpPr>
        <p:spPr>
          <a:xfrm>
            <a:off x="472501" y="300174"/>
            <a:ext cx="5107612"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1034872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E6BBCB-D4D2-4DCC-AC20-806B475BCC6E}"/>
              </a:ext>
            </a:extLst>
          </p:cNvPr>
          <p:cNvGraphicFramePr>
            <a:graphicFrameLocks noChangeAspect="1"/>
          </p:cNvGraphicFramePr>
          <p:nvPr userDrawn="1">
            <p:custDataLst>
              <p:tags r:id="rId2"/>
            </p:custDataLst>
            <p:extLst>
              <p:ext uri="{D42A27DB-BD31-4B8C-83A1-F6EECF244321}">
                <p14:modId xmlns:p14="http://schemas.microsoft.com/office/powerpoint/2010/main" val="2953364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74E6BBCB-D4D2-4DCC-AC20-806B475BCC6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Title 1"/>
          <p:cNvSpPr>
            <a:spLocks noGrp="1"/>
          </p:cNvSpPr>
          <p:nvPr>
            <p:ph type="title" hasCustomPrompt="1"/>
          </p:nvPr>
        </p:nvSpPr>
        <p:spPr>
          <a:xfrm>
            <a:off x="472500" y="2869750"/>
            <a:ext cx="8199900" cy="1204913"/>
          </a:xfr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8" name="Picture 7" descr="A picture containing graphical user interface&#10;&#10;Description automatically generated">
            <a:extLst>
              <a:ext uri="{FF2B5EF4-FFF2-40B4-BE49-F238E27FC236}">
                <a16:creationId xmlns:a16="http://schemas.microsoft.com/office/drawing/2014/main" id="{D0FFC337-C2D9-4A06-B379-E1FDFA42E4E7}"/>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39A7D438-1AEA-414B-8018-13B1E674312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000BC161-B8CA-451F-A1E5-CF51DE444D4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14456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7FC761-9BF5-4E13-A5DE-178F03D8D262}"/>
              </a:ext>
            </a:extLst>
          </p:cNvPr>
          <p:cNvGraphicFramePr>
            <a:graphicFrameLocks noChangeAspect="1"/>
          </p:cNvGraphicFramePr>
          <p:nvPr userDrawn="1">
            <p:custDataLst>
              <p:tags r:id="rId2"/>
            </p:custDataLst>
            <p:extLst>
              <p:ext uri="{D42A27DB-BD31-4B8C-83A1-F6EECF244321}">
                <p14:modId xmlns:p14="http://schemas.microsoft.com/office/powerpoint/2010/main" val="1258698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4"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E87FC761-9BF5-4E13-A5DE-178F03D8D2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472500" y="469106"/>
            <a:ext cx="699516" cy="699516"/>
          </a:xfrm>
          <a:prstGeom prst="rect">
            <a:avLst/>
          </a:prstGeom>
          <a:noFill/>
          <a:ln w="9525" cap="flat" cmpd="sng" algn="ctr">
            <a:solidFill>
              <a:srgbClr val="0A4E7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7" name="Title 1"/>
          <p:cNvSpPr>
            <a:spLocks noGrp="1"/>
          </p:cNvSpPr>
          <p:nvPr>
            <p:ph type="title" hasCustomPrompt="1"/>
          </p:nvPr>
        </p:nvSpPr>
        <p:spPr>
          <a:xfrm>
            <a:off x="472500" y="2869750"/>
            <a:ext cx="8199900" cy="1204913"/>
          </a:xfrm>
          <a:prstGeom prst="rect">
            <a:avLst/>
          </a:prstGeo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9" name="Picture 8" descr="A picture containing graphical user interface&#10;&#10;Description automatically generated">
            <a:extLst>
              <a:ext uri="{FF2B5EF4-FFF2-40B4-BE49-F238E27FC236}">
                <a16:creationId xmlns:a16="http://schemas.microsoft.com/office/drawing/2014/main" id="{D965CB49-3BC8-4B98-8E2C-EB2A48FF6095}"/>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Copyright" hidden="1">
            <a:extLst>
              <a:ext uri="{FF2B5EF4-FFF2-40B4-BE49-F238E27FC236}">
                <a16:creationId xmlns:a16="http://schemas.microsoft.com/office/drawing/2014/main" id="{7964C09C-6226-496F-8B9D-935E2C44687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51419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A4E7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80421230"/>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5628"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95CB73D-21DC-4996-82C3-F99337CF884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8096" y="76083"/>
            <a:ext cx="576943"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11" name="Freeform 58">
            <a:extLst>
              <a:ext uri="{FF2B5EF4-FFF2-40B4-BE49-F238E27FC236}">
                <a16:creationId xmlns:a16="http://schemas.microsoft.com/office/drawing/2014/main" id="{19C88289-C7F0-445E-AEA1-317B59BDFED5}"/>
              </a:ext>
            </a:extLst>
          </p:cNvPr>
          <p:cNvSpPr>
            <a:spLocks/>
          </p:cNvSpPr>
          <p:nvPr userDrawn="1"/>
        </p:nvSpPr>
        <p:spPr bwMode="white">
          <a:xfrm flipH="1">
            <a:off x="0" y="1"/>
            <a:ext cx="9144000" cy="4400501"/>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12" name="Picture 11" descr="A picture containing graphical user interface&#10;&#10;Description automatically generated">
            <a:extLst>
              <a:ext uri="{FF2B5EF4-FFF2-40B4-BE49-F238E27FC236}">
                <a16:creationId xmlns:a16="http://schemas.microsoft.com/office/drawing/2014/main" id="{A122CA88-8EA6-4E89-B5F6-F1DAAAE6CF5F}"/>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47C47DAF-DEA5-4822-8DA0-76226190A8F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970293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E9F743B-84C3-4E15-8A62-17F926FE45C2}"/>
              </a:ext>
            </a:extLst>
          </p:cNvPr>
          <p:cNvGraphicFramePr>
            <a:graphicFrameLocks noChangeAspect="1"/>
          </p:cNvGraphicFramePr>
          <p:nvPr userDrawn="1">
            <p:custDataLst>
              <p:tags r:id="rId2"/>
            </p:custDataLst>
            <p:extLst>
              <p:ext uri="{D42A27DB-BD31-4B8C-83A1-F6EECF244321}">
                <p14:modId xmlns:p14="http://schemas.microsoft.com/office/powerpoint/2010/main" val="3645412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28">
            <a:extLst>
              <a:ext uri="{FF2B5EF4-FFF2-40B4-BE49-F238E27FC236}">
                <a16:creationId xmlns:a16="http://schemas.microsoft.com/office/drawing/2014/main" id="{DE74363C-B27F-404E-A144-945485D07BC4}"/>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9" name="Copyright" hidden="1">
            <a:extLst>
              <a:ext uri="{FF2B5EF4-FFF2-40B4-BE49-F238E27FC236}">
                <a16:creationId xmlns:a16="http://schemas.microsoft.com/office/drawing/2014/main" id="{2769BCB7-B97D-4173-A991-60236F8AC55F}"/>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0" name="Title 9">
            <a:extLst>
              <a:ext uri="{FF2B5EF4-FFF2-40B4-BE49-F238E27FC236}">
                <a16:creationId xmlns:a16="http://schemas.microsoft.com/office/drawing/2014/main" id="{C38BC3CE-C719-4908-90D1-B794A6DBAC59}"/>
              </a:ext>
            </a:extLst>
          </p:cNvPr>
          <p:cNvSpPr>
            <a:spLocks noGrp="1"/>
          </p:cNvSpPr>
          <p:nvPr>
            <p:ph type="title"/>
          </p:nvPr>
        </p:nvSpPr>
        <p:spPr/>
        <p:txBody>
          <a:bodyPr vert="horz"/>
          <a:lstStyle>
            <a:lvl1pPr rtl="0">
              <a:defRPr>
                <a:solidFill>
                  <a:schemeClr val="bg1"/>
                </a:solidFill>
                <a:latin typeface="+mj-lt"/>
                <a:ea typeface="+mj-ea"/>
                <a:cs typeface="+mj-cs"/>
                <a:sym typeface="Novel Sans Pro" panose="02000000000000000000" pitchFamily="50" charset="0"/>
              </a:defRPr>
            </a:lvl1pPr>
          </a:lstStyle>
          <a:p>
            <a:r>
              <a:rPr lang="de-DE" dirty="0"/>
              <a:t>Click to edit Master title style</a:t>
            </a:r>
          </a:p>
        </p:txBody>
      </p:sp>
      <p:sp>
        <p:nvSpPr>
          <p:cNvPr id="14" name="Rectangle 13">
            <a:extLst>
              <a:ext uri="{FF2B5EF4-FFF2-40B4-BE49-F238E27FC236}">
                <a16:creationId xmlns:a16="http://schemas.microsoft.com/office/drawing/2014/main" id="{07C6E5A2-A831-4972-91FC-B7DACDC5EB6E}"/>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879721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CE3F9D-E8FF-407E-9B66-9E4DF3D45C63}"/>
              </a:ext>
            </a:extLst>
          </p:cNvPr>
          <p:cNvGraphicFramePr>
            <a:graphicFrameLocks noChangeAspect="1"/>
          </p:cNvGraphicFramePr>
          <p:nvPr userDrawn="1">
            <p:custDataLst>
              <p:tags r:id="rId2"/>
            </p:custDataLst>
            <p:extLst>
              <p:ext uri="{D42A27DB-BD31-4B8C-83A1-F6EECF244321}">
                <p14:modId xmlns:p14="http://schemas.microsoft.com/office/powerpoint/2010/main" val="387758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7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17" name="Freeform 12"/>
          <p:cNvSpPr/>
          <p:nvPr userDrawn="1"/>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20" name="TextBox 19"/>
          <p:cNvSpPr txBox="1"/>
          <p:nvPr userDrawn="1"/>
        </p:nvSpPr>
        <p:spPr>
          <a:xfrm>
            <a:off x="472500" y="2010058"/>
            <a:ext cx="2114550" cy="1123384"/>
          </a:xfrm>
          <a:prstGeom prst="rect">
            <a:avLst/>
          </a:prstGeom>
          <a:noFill/>
        </p:spPr>
        <p:txBody>
          <a:bodyPr wrap="square" lIns="0" tIns="0" rIns="0" bIns="0" rtlCol="0" anchor="ctr">
            <a:spAutoFit/>
          </a:bodyPr>
          <a:lstStyle/>
          <a:p>
            <a:pPr marL="0" indent="0" rtl="0">
              <a:lnSpc>
                <a:spcPct val="90000"/>
              </a:lnSpc>
              <a:spcAft>
                <a:spcPts val="0"/>
              </a:spcAft>
              <a:buFontTx/>
              <a:buNone/>
            </a:pPr>
            <a:r>
              <a:rPr lang="de-DE" sz="4000" i="1" dirty="0">
                <a:solidFill>
                  <a:srgbClr val="0A4E78"/>
                </a:solidFill>
                <a:latin typeface="+mn-lt"/>
                <a:ea typeface="+mn-ea"/>
                <a:cs typeface="+mn-cs"/>
                <a:sym typeface="Novel Sans Pro" panose="02000000000000000000" pitchFamily="50" charset="0"/>
              </a:rPr>
              <a:t>Table </a:t>
            </a:r>
            <a:r>
              <a:rPr lang="de-DE" sz="4000" i="1" dirty="0" err="1">
                <a:solidFill>
                  <a:srgbClr val="0A4E78"/>
                </a:solidFill>
                <a:latin typeface="+mn-lt"/>
                <a:ea typeface="+mn-ea"/>
                <a:cs typeface="+mn-cs"/>
                <a:sym typeface="Novel Sans Pro" panose="02000000000000000000" pitchFamily="50" charset="0"/>
              </a:rPr>
              <a:t>of</a:t>
            </a:r>
            <a:r>
              <a:rPr lang="de-DE" sz="4000" i="1" dirty="0">
                <a:solidFill>
                  <a:srgbClr val="0A4E78"/>
                </a:solidFill>
                <a:latin typeface="+mn-lt"/>
                <a:ea typeface="+mn-ea"/>
                <a:cs typeface="+mn-cs"/>
                <a:sym typeface="Novel Sans Pro" panose="02000000000000000000" pitchFamily="50" charset="0"/>
              </a:rPr>
              <a:t> </a:t>
            </a:r>
            <a:r>
              <a:rPr lang="de-DE" sz="4000" i="1" dirty="0" err="1">
                <a:solidFill>
                  <a:srgbClr val="0A4E78"/>
                </a:solidFill>
                <a:latin typeface="+mn-lt"/>
                <a:ea typeface="+mn-ea"/>
                <a:cs typeface="+mn-cs"/>
                <a:sym typeface="Novel Sans Pro" panose="02000000000000000000" pitchFamily="50" charset="0"/>
              </a:rPr>
              <a:t>contents</a:t>
            </a:r>
            <a:endParaRPr lang="de-DE" sz="4000" i="1" dirty="0">
              <a:solidFill>
                <a:srgbClr val="0A4E78"/>
              </a:solidFill>
              <a:latin typeface="+mn-lt"/>
              <a:ea typeface="+mn-ea"/>
              <a:cs typeface="+mn-cs"/>
              <a:sym typeface="Novel Sans Pro" panose="02000000000000000000" pitchFamily="50" charset="0"/>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2690061"/>
            <a:ext cx="1023938" cy="253722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descr="A picture containing graphical user interface&#10;&#10;Description automatically generated">
            <a:extLst>
              <a:ext uri="{FF2B5EF4-FFF2-40B4-BE49-F238E27FC236}">
                <a16:creationId xmlns:a16="http://schemas.microsoft.com/office/drawing/2014/main" id="{1F3761D1-16AA-4808-991A-A4DAA15F880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FBCDD55F-2055-49F5-B89D-AAAB1EABDC4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51DA97E2-78E6-4A4A-8135-0D1D66DC607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180006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E022EF-D2F2-4E66-ADF1-A026BD552D5E}"/>
              </a:ext>
            </a:extLst>
          </p:cNvPr>
          <p:cNvGraphicFramePr>
            <a:graphicFrameLocks noChangeAspect="1"/>
          </p:cNvGraphicFramePr>
          <p:nvPr userDrawn="1">
            <p:custDataLst>
              <p:tags r:id="rId2"/>
            </p:custDataLst>
            <p:extLst>
              <p:ext uri="{D42A27DB-BD31-4B8C-83A1-F6EECF244321}">
                <p14:modId xmlns:p14="http://schemas.microsoft.com/office/powerpoint/2010/main" val="2861389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0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A picture containing graphical user interface&#10;&#10;Description automatically generated">
            <a:extLst>
              <a:ext uri="{FF2B5EF4-FFF2-40B4-BE49-F238E27FC236}">
                <a16:creationId xmlns:a16="http://schemas.microsoft.com/office/drawing/2014/main" id="{D2A51C56-8EB5-45C1-9513-EEF010FF8AE2}"/>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Slide Number Placeholder 28">
            <a:extLst>
              <a:ext uri="{FF2B5EF4-FFF2-40B4-BE49-F238E27FC236}">
                <a16:creationId xmlns:a16="http://schemas.microsoft.com/office/drawing/2014/main" id="{DA370898-CC85-41BC-AF7C-558C7F9E290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0" name="Copyright" hidden="1">
            <a:extLst>
              <a:ext uri="{FF2B5EF4-FFF2-40B4-BE49-F238E27FC236}">
                <a16:creationId xmlns:a16="http://schemas.microsoft.com/office/drawing/2014/main" id="{F33257CE-468F-4296-9A9A-34CC87AB4C0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93831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E6308AF-F363-4CC7-A625-5AD4FFDE0910}"/>
              </a:ext>
            </a:extLst>
          </p:cNvPr>
          <p:cNvGraphicFramePr>
            <a:graphicFrameLocks noChangeAspect="1"/>
          </p:cNvGraphicFramePr>
          <p:nvPr userDrawn="1">
            <p:custDataLst>
              <p:tags r:id="rId2"/>
            </p:custDataLst>
            <p:extLst>
              <p:ext uri="{D42A27DB-BD31-4B8C-83A1-F6EECF244321}">
                <p14:modId xmlns:p14="http://schemas.microsoft.com/office/powerpoint/2010/main" val="54274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73880E4A-2B24-474D-BC96-39B29DEAFEEB}"/>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Copyright" hidden="1">
            <a:extLst>
              <a:ext uri="{FF2B5EF4-FFF2-40B4-BE49-F238E27FC236}">
                <a16:creationId xmlns:a16="http://schemas.microsoft.com/office/drawing/2014/main" id="{359578E4-7F1C-4A78-BB4C-6DF8C4A499C9}"/>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9" name="Rectangle 8">
            <a:extLst>
              <a:ext uri="{FF2B5EF4-FFF2-40B4-BE49-F238E27FC236}">
                <a16:creationId xmlns:a16="http://schemas.microsoft.com/office/drawing/2014/main" id="{F51A33C2-2C43-412A-A289-35F476751943}"/>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455888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 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AE9110-0C31-4E88-B227-A1F13F4C573B}"/>
              </a:ext>
            </a:extLst>
          </p:cNvPr>
          <p:cNvGraphicFramePr>
            <a:graphicFrameLocks noChangeAspect="1"/>
          </p:cNvGraphicFramePr>
          <p:nvPr userDrawn="1">
            <p:custDataLst>
              <p:tags r:id="rId2"/>
            </p:custDataLst>
            <p:extLst>
              <p:ext uri="{D42A27DB-BD31-4B8C-83A1-F6EECF244321}">
                <p14:modId xmlns:p14="http://schemas.microsoft.com/office/powerpoint/2010/main" val="11649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E3DF4F0-92B5-4289-8ABB-EDD1ED1FD441}"/>
              </a:ext>
            </a:extLst>
          </p:cNvPr>
          <p:cNvSpPr/>
          <p:nvPr userDrawn="1"/>
        </p:nvSpPr>
        <p:spPr>
          <a:xfrm>
            <a:off x="3875440" y="1583587"/>
            <a:ext cx="4584992" cy="2446824"/>
          </a:xfrm>
          <a:prstGeom prst="rect">
            <a:avLst/>
          </a:prstGeom>
        </p:spPr>
        <p:txBody>
          <a:bodyPr wrap="square" lIns="0" tIns="0" rIns="0" bIns="0" anchor="ctr">
            <a:spAutoFit/>
          </a:bodyPr>
          <a:lstStyle/>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von der Boston Consulting Group (BCG) erbrachten Leistungen und bereitgestellten Dokumente unterliegen den Geschäftsbedingungen von BCG (die wir auf Wunsch zur Verfügung stellen) oder einer sonstigen mit BCG getroffenen entsprechenden Vereinbarung. BCG erbringt keinerlei Beratung in rechtlichen, </a:t>
            </a:r>
            <a:r>
              <a:rPr lang="de-DE" sz="600" b="0" dirty="0" err="1">
                <a:solidFill>
                  <a:srgbClr val="0A4E78"/>
                </a:solidFill>
                <a:latin typeface="+mn-lt"/>
                <a:ea typeface="+mn-ea"/>
                <a:cs typeface="+mn-cs"/>
                <a:sym typeface="Novel Sans Pro" panose="02000000000000000000" pitchFamily="50" charset="0"/>
              </a:rPr>
              <a:t>rechnungswesenbezogenen</a:t>
            </a:r>
            <a:r>
              <a:rPr lang="de-DE" sz="600" b="0" dirty="0">
                <a:solidFill>
                  <a:srgbClr val="0A4E78"/>
                </a:solidFill>
                <a:latin typeface="+mn-lt"/>
                <a:ea typeface="+mn-ea"/>
                <a:cs typeface="+mn-cs"/>
                <a:sym typeface="Novel Sans Pro" panose="02000000000000000000" pitchFamily="50" charset="0"/>
              </a:rPr>
              <a:t> oder steuerlichen Fragen. Der Kunde ist dafür verantwortlich, zu diesen Themen unabhängige Beratung einzuholen, durch welche sich Auswirkungen auf die Empfehlungen von BCG ergeben können. Seitens BCG besteht keinerlei Verpflichtung, Aktualisierungen an den bereitgestellten Arbeitsergebnissen vorzunehmen, ungeachtet dessen, </a:t>
            </a:r>
            <a:r>
              <a:rPr lang="de-DE" sz="600" b="0" dirty="0" err="1">
                <a:solidFill>
                  <a:srgbClr val="0A4E78"/>
                </a:solidFill>
                <a:latin typeface="+mn-lt"/>
                <a:ea typeface="+mn-ea"/>
                <a:cs typeface="+mn-cs"/>
                <a:sym typeface="Novel Sans Pro" panose="02000000000000000000" pitchFamily="50" charset="0"/>
              </a:rPr>
              <a:t>dass</a:t>
            </a:r>
            <a:r>
              <a:rPr lang="de-DE" sz="600" b="0" dirty="0">
                <a:solidFill>
                  <a:srgbClr val="0A4E78"/>
                </a:solidFill>
                <a:latin typeface="+mn-lt"/>
                <a:ea typeface="+mn-ea"/>
                <a:cs typeface="+mn-cs"/>
                <a:sym typeface="Novel Sans Pro" panose="02000000000000000000" pitchFamily="50" charset="0"/>
              </a:rPr>
              <a:t> die darin enthaltenen Informationen sich als überholt oder ungenau erweisen könnten.</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Inhalte dieser Präsentation sind ausschließlich für den Vorstand oder die Unternehmensleitung des Kunden bestimmt und dienen allein den in der Präsentation genannten Zwecken. Die Arbeitsergebnisse dürfen ohne vorherige schriftliche Zustimmung durch BCG weder kopiert noch an natürliche oder juristische Personen außerhalb der Kundenorganisation („Dritte“) weitergegeben werden. Die Arbeitsergebnisse sind ausschließlich als Diskussionsgrundlage konzipiert und ohne begleitende mündliche Erläuterungen unvollständig. Sie dürfen daher nur im Zusammenhang mit dem Vortrag gesehen werden.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Des Weiteren ist es Dritten nicht erlaubt und für sie nicht angemessen, sich, für welchen Zweck auch immer, auf diese Arbeitsergebnisse zu beziehen. Soweit gesetzlich zulässig (und sofern von BCG nicht ausdrücklich schriftlich etwas anderes zugesagt wurde), übernimmt BCG keinerlei Haftung gegenüber Dritten. Dritte verzichten auf die Geltend-machung jeglicher Rechte und Ansprüche gegenüber BCG im Hinblick auf die erbrachten Leistungen, diese Präsentation oder sonstige Arbeitsergebnisse einschließlich deren Korrektheit oder Vollständigkeit. Erhalt und Kenntnisnahme dieses Dokuments gelten als Zustimmung hierzu.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BCG erstellt keine Gutachten („</a:t>
            </a:r>
            <a:r>
              <a:rPr lang="de-DE" sz="600" b="0" dirty="0" err="1">
                <a:solidFill>
                  <a:srgbClr val="0A4E78"/>
                </a:solidFill>
                <a:latin typeface="+mn-lt"/>
                <a:ea typeface="+mn-ea"/>
                <a:cs typeface="+mn-cs"/>
                <a:sym typeface="Novel Sans Pro" panose="02000000000000000000" pitchFamily="50" charset="0"/>
              </a:rPr>
              <a:t>Fairness</a:t>
            </a:r>
            <a:r>
              <a:rPr lang="de-DE" sz="600" b="0" dirty="0">
                <a:solidFill>
                  <a:srgbClr val="0A4E78"/>
                </a:solidFill>
                <a:latin typeface="+mn-lt"/>
                <a:ea typeface="+mn-ea"/>
                <a:cs typeface="+mn-cs"/>
                <a:sym typeface="Novel Sans Pro" panose="02000000000000000000" pitchFamily="50" charset="0"/>
              </a:rPr>
              <a:t> </a:t>
            </a:r>
            <a:r>
              <a:rPr lang="de-DE" sz="600" b="0" dirty="0" err="1">
                <a:solidFill>
                  <a:srgbClr val="0A4E78"/>
                </a:solidFill>
                <a:latin typeface="+mn-lt"/>
                <a:ea typeface="+mn-ea"/>
                <a:cs typeface="+mn-cs"/>
                <a:sym typeface="Novel Sans Pro" panose="02000000000000000000" pitchFamily="50" charset="0"/>
              </a:rPr>
              <a:t>Opinions</a:t>
            </a:r>
            <a:r>
              <a:rPr lang="de-DE" sz="600" b="0" dirty="0">
                <a:solidFill>
                  <a:srgbClr val="0A4E78"/>
                </a:solidFill>
                <a:latin typeface="+mn-lt"/>
                <a:ea typeface="+mn-ea"/>
                <a:cs typeface="+mn-cs"/>
                <a:sym typeface="Novel Sans Pro" panose="02000000000000000000" pitchFamily="50" charset="0"/>
              </a:rPr>
              <a:t>“) oder Bewertungen zu Markttransaktionen. Die Arbeitsergebnisse sollten daher nicht als solche genutzt oder </a:t>
            </a:r>
            <a:r>
              <a:rPr lang="de-DE" sz="600" b="0" dirty="0" err="1">
                <a:solidFill>
                  <a:srgbClr val="0A4E78"/>
                </a:solidFill>
                <a:latin typeface="+mn-lt"/>
                <a:ea typeface="+mn-ea"/>
                <a:cs typeface="+mn-cs"/>
                <a:sym typeface="Novel Sans Pro" panose="02000000000000000000" pitchFamily="50" charset="0"/>
              </a:rPr>
              <a:t>aufgefasst</a:t>
            </a:r>
            <a:r>
              <a:rPr lang="de-DE" sz="600" b="0" dirty="0">
                <a:solidFill>
                  <a:srgbClr val="0A4E78"/>
                </a:solidFill>
                <a:latin typeface="+mn-lt"/>
                <a:ea typeface="+mn-ea"/>
                <a:cs typeface="+mn-cs"/>
                <a:sym typeface="Novel Sans Pro" panose="02000000000000000000" pitchFamily="50" charset="0"/>
              </a:rPr>
              <a:t> werden. Die in den Arbeitsergebnissen enthaltenen finanziellen Bewertungen, prognostizierten Markt- und Finanzdaten sowie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basieren auf marktüblichen Bewertungsmethoden. Sie stellen keine endgültigen Vorhersagen dar und werden von BCG nicht zugesichert. BCG hat öffentlich zugängliche und/oder vertrauliche Daten und Annahmen, die BCG vom Kunden zur Verfügung gestellt wurden, verwendet. Eine eigenständige Überprüfung dieser Daten und Annahmen durch BCG ist nicht erfolgt. Sollten sich zugrunde liegende Daten oder operative Annahmen ändern, kann dies auch </a:t>
            </a:r>
            <a:r>
              <a:rPr lang="de-DE" sz="600" b="0" dirty="0" err="1">
                <a:solidFill>
                  <a:srgbClr val="0A4E78"/>
                </a:solidFill>
                <a:latin typeface="+mn-lt"/>
                <a:ea typeface="+mn-ea"/>
                <a:cs typeface="+mn-cs"/>
                <a:sym typeface="Novel Sans Pro" panose="02000000000000000000" pitchFamily="50" charset="0"/>
              </a:rPr>
              <a:t>Einfluss</a:t>
            </a:r>
            <a:r>
              <a:rPr lang="de-DE" sz="600" b="0" dirty="0">
                <a:solidFill>
                  <a:srgbClr val="0A4E78"/>
                </a:solidFill>
                <a:latin typeface="+mn-lt"/>
                <a:ea typeface="+mn-ea"/>
                <a:cs typeface="+mn-cs"/>
                <a:sym typeface="Novel Sans Pro" panose="02000000000000000000" pitchFamily="50" charset="0"/>
              </a:rPr>
              <a:t> auf die Analysen und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haben.</a:t>
            </a:r>
          </a:p>
        </p:txBody>
      </p:sp>
      <p:sp>
        <p:nvSpPr>
          <p:cNvPr id="8" name="Title 6">
            <a:extLst>
              <a:ext uri="{FF2B5EF4-FFF2-40B4-BE49-F238E27FC236}">
                <a16:creationId xmlns:a16="http://schemas.microsoft.com/office/drawing/2014/main" id="{93B26FD2-05CB-442A-9BBC-F488158417AF}"/>
              </a:ext>
            </a:extLst>
          </p:cNvPr>
          <p:cNvSpPr txBox="1">
            <a:spLocks/>
          </p:cNvSpPr>
          <p:nvPr userDrawn="1"/>
        </p:nvSpPr>
        <p:spPr>
          <a:xfrm>
            <a:off x="639044" y="2522306"/>
            <a:ext cx="2564804" cy="56938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de-DE" sz="4000" i="1" dirty="0">
                <a:solidFill>
                  <a:srgbClr val="0A4E78"/>
                </a:solidFill>
                <a:latin typeface="+mn-lt"/>
                <a:ea typeface="+mn-ea"/>
                <a:cs typeface="+mn-cs"/>
                <a:sym typeface="Novel Sans Pro" panose="02000000000000000000" pitchFamily="50" charset="0"/>
              </a:rPr>
              <a:t>Disclaimer</a:t>
            </a:r>
          </a:p>
        </p:txBody>
      </p:sp>
      <p:cxnSp>
        <p:nvCxnSpPr>
          <p:cNvPr id="13" name="Straight Connector 12">
            <a:extLst>
              <a:ext uri="{FF2B5EF4-FFF2-40B4-BE49-F238E27FC236}">
                <a16:creationId xmlns:a16="http://schemas.microsoft.com/office/drawing/2014/main" id="{D7820240-8707-44A9-8AB8-18A3131C7652}"/>
              </a:ext>
            </a:extLst>
          </p:cNvPr>
          <p:cNvCxnSpPr/>
          <p:nvPr userDrawn="1"/>
        </p:nvCxnSpPr>
        <p:spPr>
          <a:xfrm>
            <a:off x="3563888" y="1554567"/>
            <a:ext cx="0" cy="2504864"/>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pic>
        <p:nvPicPr>
          <p:cNvPr id="6" name="Picture 5" descr="A picture containing graphical user interface&#10;&#10;Description automatically generated">
            <a:extLst>
              <a:ext uri="{FF2B5EF4-FFF2-40B4-BE49-F238E27FC236}">
                <a16:creationId xmlns:a16="http://schemas.microsoft.com/office/drawing/2014/main" id="{93FAFF1B-D956-4471-BB52-D92DC585A7A8}"/>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Copyright" hidden="1">
            <a:extLst>
              <a:ext uri="{FF2B5EF4-FFF2-40B4-BE49-F238E27FC236}">
                <a16:creationId xmlns:a16="http://schemas.microsoft.com/office/drawing/2014/main" id="{26D278C2-CEDE-4742-B054-F2FB6D9BD1BF}"/>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0" name="Rectangle 9">
            <a:extLst>
              <a:ext uri="{FF2B5EF4-FFF2-40B4-BE49-F238E27FC236}">
                <a16:creationId xmlns:a16="http://schemas.microsoft.com/office/drawing/2014/main" id="{252D20E7-8561-44E5-A0F4-72EFFCC94D06}"/>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488071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 Title Only">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2192A1-7766-4950-BE5A-5AD7378B7155}"/>
              </a:ext>
            </a:extLst>
          </p:cNvPr>
          <p:cNvGraphicFramePr>
            <a:graphicFrameLocks noChangeAspect="1"/>
          </p:cNvGraphicFramePr>
          <p:nvPr userDrawn="1">
            <p:custDataLst>
              <p:tags r:id="rId2"/>
            </p:custDataLst>
            <p:extLst>
              <p:ext uri="{D42A27DB-BD31-4B8C-83A1-F6EECF244321}">
                <p14:modId xmlns:p14="http://schemas.microsoft.com/office/powerpoint/2010/main" val="3625561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2E379756-2EEA-40C6-A5C5-FD254C77EA26}"/>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Copyright" hidden="1">
            <a:extLst>
              <a:ext uri="{FF2B5EF4-FFF2-40B4-BE49-F238E27FC236}">
                <a16:creationId xmlns:a16="http://schemas.microsoft.com/office/drawing/2014/main" id="{645EE900-EA66-4D87-A1DF-F885C825BB7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47E22084-FC96-4C44-96A4-987F2E51261E}"/>
              </a:ext>
            </a:extLst>
          </p:cNvPr>
          <p:cNvSpPr>
            <a:spLocks noGrp="1"/>
          </p:cNvSpPr>
          <p:nvPr>
            <p:ph type="title"/>
          </p:nvPr>
        </p:nvSpPr>
        <p:spPr/>
        <p:txBody>
          <a:bodyPr vert="horz"/>
          <a:lstStyle>
            <a:lvl1pPr rtl="0">
              <a:defRPr>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edit</a:t>
            </a:r>
            <a:r>
              <a:rPr lang="de-DE" dirty="0"/>
              <a:t> Master title style</a:t>
            </a:r>
          </a:p>
        </p:txBody>
      </p:sp>
      <p:sp>
        <p:nvSpPr>
          <p:cNvPr id="11" name="Rectangle 10">
            <a:extLst>
              <a:ext uri="{FF2B5EF4-FFF2-40B4-BE49-F238E27FC236}">
                <a16:creationId xmlns:a16="http://schemas.microsoft.com/office/drawing/2014/main" id="{C07E8A98-1986-4C40-B897-243196378397}"/>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033391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D. En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64956995"/>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31772"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F502EBC-F782-4810-B602-02122AB7E16C}"/>
              </a:ext>
            </a:extLst>
          </p:cNvPr>
          <p:cNvSpPr/>
          <p:nvPr userDrawn="1"/>
        </p:nvSpPr>
        <p:spPr bwMode="auto">
          <a:xfrm>
            <a:off x="7956377" y="0"/>
            <a:ext cx="254632" cy="5143500"/>
          </a:xfrm>
          <a:prstGeom prst="rect">
            <a:avLst/>
          </a:prstGeom>
          <a:gradFill flip="none" rotWithShape="1">
            <a:gsLst>
              <a:gs pos="53000">
                <a:srgbClr val="DAE2EA"/>
              </a:gs>
              <a:gs pos="2000">
                <a:srgbClr val="92ABC1"/>
              </a:gs>
              <a:gs pos="84000">
                <a:schemeClr val="accent3"/>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1" name="Rectangle 10">
            <a:extLst>
              <a:ext uri="{FF2B5EF4-FFF2-40B4-BE49-F238E27FC236}">
                <a16:creationId xmlns:a16="http://schemas.microsoft.com/office/drawing/2014/main" id="{8634D84A-3E00-45F5-8301-73EF0B095040}"/>
              </a:ext>
            </a:extLst>
          </p:cNvPr>
          <p:cNvSpPr/>
          <p:nvPr userDrawn="1"/>
        </p:nvSpPr>
        <p:spPr>
          <a:xfrm>
            <a:off x="0" y="0"/>
            <a:ext cx="7968343"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2" name="Rectangle 11">
            <a:extLst>
              <a:ext uri="{FF2B5EF4-FFF2-40B4-BE49-F238E27FC236}">
                <a16:creationId xmlns:a16="http://schemas.microsoft.com/office/drawing/2014/main" id="{8A2E4398-D083-4356-BD66-691E310B4F60}"/>
              </a:ext>
            </a:extLst>
          </p:cNvPr>
          <p:cNvSpPr/>
          <p:nvPr userDrawn="1"/>
        </p:nvSpPr>
        <p:spPr>
          <a:xfrm>
            <a:off x="755576" y="1052847"/>
            <a:ext cx="6318068" cy="4093394"/>
          </a:xfrm>
          <a:prstGeom prst="rect">
            <a:avLst/>
          </a:prstGeom>
          <a:gradFill flip="none" rotWithShape="1">
            <a:gsLst>
              <a:gs pos="53000">
                <a:srgbClr val="DAE2EA"/>
              </a:gs>
              <a:gs pos="4000">
                <a:srgbClr val="7AA1BC"/>
              </a:gs>
              <a:gs pos="92000">
                <a:schemeClr val="bg1"/>
              </a:gs>
            </a:gsLst>
            <a:lin ang="162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buFont typeface="Novel Sans Pro" panose="02000000000000000000" pitchFamily="50" charset="0"/>
            </a:pPr>
            <a:endParaRPr lang="de-DE" sz="1200" dirty="0">
              <a:solidFill>
                <a:srgbClr val="000000"/>
              </a:solidFill>
              <a:latin typeface="+mn-lt"/>
              <a:ea typeface="+mn-ea"/>
              <a:cs typeface="+mn-cs"/>
              <a:sym typeface="Novel Sans Pro" panose="02000000000000000000" pitchFamily="50" charset="0"/>
            </a:endParaRPr>
          </a:p>
        </p:txBody>
      </p:sp>
      <p:pic>
        <p:nvPicPr>
          <p:cNvPr id="13" name="Picture 12" descr="Text&#10;&#10;Description automatically generated">
            <a:extLst>
              <a:ext uri="{FF2B5EF4-FFF2-40B4-BE49-F238E27FC236}">
                <a16:creationId xmlns:a16="http://schemas.microsoft.com/office/drawing/2014/main" id="{E12DCD29-598C-4746-B9B4-5B974395F304}"/>
              </a:ext>
            </a:extLst>
          </p:cNvPr>
          <p:cNvPicPr>
            <a:picLocks noChangeAspect="1"/>
          </p:cNvPicPr>
          <p:nvPr userDrawn="1"/>
        </p:nvPicPr>
        <p:blipFill>
          <a:blip r:embed="rId6">
            <a:clrChange>
              <a:clrFrom>
                <a:srgbClr val="FFFEFD"/>
              </a:clrFrom>
              <a:clrTo>
                <a:srgbClr val="FFFEFD">
                  <a:alpha val="0"/>
                </a:srgbClr>
              </a:clrTo>
            </a:clrChange>
          </a:blip>
          <a:stretch>
            <a:fillRect/>
          </a:stretch>
        </p:blipFill>
        <p:spPr>
          <a:xfrm>
            <a:off x="1303514" y="1803400"/>
            <a:ext cx="4651164" cy="1866557"/>
          </a:xfrm>
          <a:prstGeom prst="rect">
            <a:avLst/>
          </a:prstGeom>
        </p:spPr>
      </p:pic>
    </p:spTree>
    <p:extLst>
      <p:ext uri="{BB962C8B-B14F-4D97-AF65-F5344CB8AC3E}">
        <p14:creationId xmlns:p14="http://schemas.microsoft.com/office/powerpoint/2010/main" val="2788936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D. Layout guide">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7FC71B8-8913-495A-AB7C-E9730BDD4C04}"/>
              </a:ext>
            </a:extLst>
          </p:cNvPr>
          <p:cNvGraphicFramePr>
            <a:graphicFrameLocks noChangeAspect="1"/>
          </p:cNvGraphicFramePr>
          <p:nvPr userDrawn="1">
            <p:custDataLst>
              <p:tags r:id="rId2"/>
            </p:custDataLst>
            <p:extLst>
              <p:ext uri="{D42A27DB-BD31-4B8C-83A1-F6EECF244321}">
                <p14:modId xmlns:p14="http://schemas.microsoft.com/office/powerpoint/2010/main" val="1568085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96" name="think-cell Slide" r:id="rId4" imgW="473" imgH="474" progId="TCLayout.ActiveDocument.1">
                  <p:embed/>
                </p:oleObj>
              </mc:Choice>
              <mc:Fallback>
                <p:oleObj name="think-cell Slide" r:id="rId4" imgW="473" imgH="474" progId="TCLayout.ActiveDocument.1">
                  <p:embed/>
                  <p:pic>
                    <p:nvPicPr>
                      <p:cNvPr id="3" name="Object 2" hidden="1">
                        <a:extLst>
                          <a:ext uri="{FF2B5EF4-FFF2-40B4-BE49-F238E27FC236}">
                            <a16:creationId xmlns:a16="http://schemas.microsoft.com/office/drawing/2014/main" id="{E7FC71B8-8913-495A-AB7C-E9730BDD4C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7" name="Copyright" hidden="1">
            <a:extLst>
              <a:ext uri="{FF2B5EF4-FFF2-40B4-BE49-F238E27FC236}">
                <a16:creationId xmlns:a16="http://schemas.microsoft.com/office/drawing/2014/main" id="{6A95985D-51E7-42FC-9F57-99DA8972230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grpSp>
        <p:nvGrpSpPr>
          <p:cNvPr id="149" name="Group 148">
            <a:extLst>
              <a:ext uri="{FF2B5EF4-FFF2-40B4-BE49-F238E27FC236}">
                <a16:creationId xmlns:a16="http://schemas.microsoft.com/office/drawing/2014/main" id="{4A61E4A8-5EED-433B-A34A-FCE62673FAA9}"/>
              </a:ext>
            </a:extLst>
          </p:cNvPr>
          <p:cNvGrpSpPr/>
          <p:nvPr userDrawn="1"/>
        </p:nvGrpSpPr>
        <p:grpSpPr>
          <a:xfrm>
            <a:off x="-450" y="-2432"/>
            <a:ext cx="9144900" cy="5145932"/>
            <a:chOff x="-450" y="-2432"/>
            <a:chExt cx="9144900" cy="5145932"/>
          </a:xfrm>
        </p:grpSpPr>
        <p:grpSp>
          <p:nvGrpSpPr>
            <p:cNvPr id="150" name="Group 149">
              <a:extLst>
                <a:ext uri="{FF2B5EF4-FFF2-40B4-BE49-F238E27FC236}">
                  <a16:creationId xmlns:a16="http://schemas.microsoft.com/office/drawing/2014/main" id="{CAEA2D5E-52A1-4918-8C5B-C8FC75E79996}"/>
                </a:ext>
              </a:extLst>
            </p:cNvPr>
            <p:cNvGrpSpPr/>
            <p:nvPr userDrawn="1"/>
          </p:nvGrpSpPr>
          <p:grpSpPr>
            <a:xfrm>
              <a:off x="-450" y="289560"/>
              <a:ext cx="9144900" cy="4298414"/>
              <a:chOff x="-450" y="467100"/>
              <a:chExt cx="9144900" cy="3934049"/>
            </a:xfrm>
          </p:grpSpPr>
          <p:cxnSp>
            <p:nvCxnSpPr>
              <p:cNvPr id="181" name="Straight Connector 180">
                <a:extLst>
                  <a:ext uri="{FF2B5EF4-FFF2-40B4-BE49-F238E27FC236}">
                    <a16:creationId xmlns:a16="http://schemas.microsoft.com/office/drawing/2014/main" id="{64E4872E-46F6-4030-BE3F-C068F202EA9B}"/>
                  </a:ext>
                </a:extLst>
              </p:cNvPr>
              <p:cNvCxnSpPr/>
              <p:nvPr/>
            </p:nvCxnSpPr>
            <p:spPr>
              <a:xfrm>
                <a:off x="-450" y="4671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E285E8D-82E5-49AF-AEDF-DCAD94C8F7F4}"/>
                  </a:ext>
                </a:extLst>
              </p:cNvPr>
              <p:cNvCxnSpPr/>
              <p:nvPr/>
            </p:nvCxnSpPr>
            <p:spPr>
              <a:xfrm>
                <a:off x="-450" y="68565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2D55150-01AD-41EA-87D8-8F9CC683D3DD}"/>
                  </a:ext>
                </a:extLst>
              </p:cNvPr>
              <p:cNvCxnSpPr/>
              <p:nvPr/>
            </p:nvCxnSpPr>
            <p:spPr>
              <a:xfrm>
                <a:off x="-450" y="90421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A7BAA0F-9E44-4E01-B6CF-C0457BDE9A9C}"/>
                  </a:ext>
                </a:extLst>
              </p:cNvPr>
              <p:cNvCxnSpPr/>
              <p:nvPr/>
            </p:nvCxnSpPr>
            <p:spPr>
              <a:xfrm>
                <a:off x="-450" y="11232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940DA22-DD4B-41C7-8AFE-5E49E06F02EC}"/>
                  </a:ext>
                </a:extLst>
              </p:cNvPr>
              <p:cNvCxnSpPr/>
              <p:nvPr/>
            </p:nvCxnSpPr>
            <p:spPr>
              <a:xfrm>
                <a:off x="-450" y="134133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4A54148-977C-4013-A9F6-A4EC7605A34F}"/>
                  </a:ext>
                </a:extLst>
              </p:cNvPr>
              <p:cNvCxnSpPr/>
              <p:nvPr/>
            </p:nvCxnSpPr>
            <p:spPr>
              <a:xfrm>
                <a:off x="-450" y="155989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F939E58-F57B-492B-BDF1-CD32CF5484A9}"/>
                  </a:ext>
                </a:extLst>
              </p:cNvPr>
              <p:cNvCxnSpPr/>
              <p:nvPr/>
            </p:nvCxnSpPr>
            <p:spPr>
              <a:xfrm>
                <a:off x="-450" y="177845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528AD0DF-DA54-434F-9738-6A746C99D4BF}"/>
                  </a:ext>
                </a:extLst>
              </p:cNvPr>
              <p:cNvCxnSpPr/>
              <p:nvPr/>
            </p:nvCxnSpPr>
            <p:spPr>
              <a:xfrm>
                <a:off x="-450" y="199700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E63F4DA-82C8-425F-A658-4F6B5E0890A8}"/>
                  </a:ext>
                </a:extLst>
              </p:cNvPr>
              <p:cNvCxnSpPr/>
              <p:nvPr/>
            </p:nvCxnSpPr>
            <p:spPr>
              <a:xfrm>
                <a:off x="-450" y="221556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671A509-4956-484D-9AE5-8941E20A6A70}"/>
                  </a:ext>
                </a:extLst>
              </p:cNvPr>
              <p:cNvCxnSpPr/>
              <p:nvPr/>
            </p:nvCxnSpPr>
            <p:spPr>
              <a:xfrm>
                <a:off x="-450" y="243412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8D215F9-DCAA-4643-91F9-28F82ED851A9}"/>
                  </a:ext>
                </a:extLst>
              </p:cNvPr>
              <p:cNvCxnSpPr/>
              <p:nvPr/>
            </p:nvCxnSpPr>
            <p:spPr>
              <a:xfrm>
                <a:off x="-450" y="265268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7B334F6E-373C-4B2B-8BBA-0422E9466946}"/>
                  </a:ext>
                </a:extLst>
              </p:cNvPr>
              <p:cNvCxnSpPr/>
              <p:nvPr/>
            </p:nvCxnSpPr>
            <p:spPr>
              <a:xfrm>
                <a:off x="-450" y="287124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B6048F1-E45F-4A2E-9658-A8A4AA05CB25}"/>
                  </a:ext>
                </a:extLst>
              </p:cNvPr>
              <p:cNvCxnSpPr/>
              <p:nvPr/>
            </p:nvCxnSpPr>
            <p:spPr>
              <a:xfrm>
                <a:off x="-450" y="308979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5B6BF3CE-4A9F-4AE0-9874-D9932F12A508}"/>
                  </a:ext>
                </a:extLst>
              </p:cNvPr>
              <p:cNvCxnSpPr/>
              <p:nvPr/>
            </p:nvCxnSpPr>
            <p:spPr>
              <a:xfrm>
                <a:off x="-450" y="330835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7E935B9-98C0-4FD3-8416-364BB094D7BC}"/>
                  </a:ext>
                </a:extLst>
              </p:cNvPr>
              <p:cNvCxnSpPr/>
              <p:nvPr/>
            </p:nvCxnSpPr>
            <p:spPr>
              <a:xfrm>
                <a:off x="-450" y="352691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2C2DB1F-9A27-4BA5-8695-16B40C841089}"/>
                  </a:ext>
                </a:extLst>
              </p:cNvPr>
              <p:cNvCxnSpPr/>
              <p:nvPr/>
            </p:nvCxnSpPr>
            <p:spPr>
              <a:xfrm>
                <a:off x="-450" y="374547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C755983-B629-4594-AA52-7AC3C82C8C95}"/>
                  </a:ext>
                </a:extLst>
              </p:cNvPr>
              <p:cNvCxnSpPr/>
              <p:nvPr/>
            </p:nvCxnSpPr>
            <p:spPr>
              <a:xfrm>
                <a:off x="-450" y="3964032"/>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CBB6A77-4906-4ABE-9ED1-B38F4415BB80}"/>
                  </a:ext>
                </a:extLst>
              </p:cNvPr>
              <p:cNvCxnSpPr/>
              <p:nvPr/>
            </p:nvCxnSpPr>
            <p:spPr>
              <a:xfrm>
                <a:off x="-450" y="418259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E1EC36B7-4E46-490A-85B3-E0C5417CCC71}"/>
                  </a:ext>
                </a:extLst>
              </p:cNvPr>
              <p:cNvCxnSpPr/>
              <p:nvPr/>
            </p:nvCxnSpPr>
            <p:spPr>
              <a:xfrm>
                <a:off x="-450" y="440114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51" name="Gutter space">
              <a:extLst>
                <a:ext uri="{FF2B5EF4-FFF2-40B4-BE49-F238E27FC236}">
                  <a16:creationId xmlns:a16="http://schemas.microsoft.com/office/drawing/2014/main" id="{B43BB4BD-7315-4C8E-8D12-618F95B6EF2D}"/>
                </a:ext>
              </a:extLst>
            </p:cNvPr>
            <p:cNvGrpSpPr/>
            <p:nvPr userDrawn="1"/>
          </p:nvGrpSpPr>
          <p:grpSpPr>
            <a:xfrm>
              <a:off x="957750" y="267494"/>
              <a:ext cx="7228500" cy="4320381"/>
              <a:chOff x="1277000" y="623550"/>
              <a:chExt cx="9638000" cy="5537047"/>
            </a:xfrm>
          </p:grpSpPr>
          <p:sp>
            <p:nvSpPr>
              <p:cNvPr id="170" name="Rectangle 34">
                <a:extLst>
                  <a:ext uri="{FF2B5EF4-FFF2-40B4-BE49-F238E27FC236}">
                    <a16:creationId xmlns:a16="http://schemas.microsoft.com/office/drawing/2014/main" id="{132DFAD3-DABD-435B-9157-3DC088868408}"/>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1" name="Rectangle 35">
                <a:extLst>
                  <a:ext uri="{FF2B5EF4-FFF2-40B4-BE49-F238E27FC236}">
                    <a16:creationId xmlns:a16="http://schemas.microsoft.com/office/drawing/2014/main" id="{CB6F57C8-899E-403A-B0A2-F807F5C64B40}"/>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2" name="Rectangle 36">
                <a:extLst>
                  <a:ext uri="{FF2B5EF4-FFF2-40B4-BE49-F238E27FC236}">
                    <a16:creationId xmlns:a16="http://schemas.microsoft.com/office/drawing/2014/main" id="{11D9AB54-8B25-458B-ACEE-0E931A21BF83}"/>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3" name="Rectangle 37">
                <a:extLst>
                  <a:ext uri="{FF2B5EF4-FFF2-40B4-BE49-F238E27FC236}">
                    <a16:creationId xmlns:a16="http://schemas.microsoft.com/office/drawing/2014/main" id="{82EC051B-ED93-4EDD-9ECF-36BFBF40E356}"/>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4" name="Rectangle 38">
                <a:extLst>
                  <a:ext uri="{FF2B5EF4-FFF2-40B4-BE49-F238E27FC236}">
                    <a16:creationId xmlns:a16="http://schemas.microsoft.com/office/drawing/2014/main" id="{6BFE63D4-379E-42FB-A623-E33FCF577BB4}"/>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5" name="Rectangle 39">
                <a:extLst>
                  <a:ext uri="{FF2B5EF4-FFF2-40B4-BE49-F238E27FC236}">
                    <a16:creationId xmlns:a16="http://schemas.microsoft.com/office/drawing/2014/main" id="{A994301B-1A3B-4B08-8CA3-09BBB2C45788}"/>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6" name="Rectangle 40">
                <a:extLst>
                  <a:ext uri="{FF2B5EF4-FFF2-40B4-BE49-F238E27FC236}">
                    <a16:creationId xmlns:a16="http://schemas.microsoft.com/office/drawing/2014/main" id="{535A2809-2AEF-4682-86DF-DC2768135217}"/>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7" name="Rectangle 41">
                <a:extLst>
                  <a:ext uri="{FF2B5EF4-FFF2-40B4-BE49-F238E27FC236}">
                    <a16:creationId xmlns:a16="http://schemas.microsoft.com/office/drawing/2014/main" id="{662CD1AF-F253-4DF2-8453-E9EB8C89DDC8}"/>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8" name="Rectangle 42">
                <a:extLst>
                  <a:ext uri="{FF2B5EF4-FFF2-40B4-BE49-F238E27FC236}">
                    <a16:creationId xmlns:a16="http://schemas.microsoft.com/office/drawing/2014/main" id="{AB306AF8-BE64-41A8-B673-D19FE39D2310}"/>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79" name="Rectangle 43">
                <a:extLst>
                  <a:ext uri="{FF2B5EF4-FFF2-40B4-BE49-F238E27FC236}">
                    <a16:creationId xmlns:a16="http://schemas.microsoft.com/office/drawing/2014/main" id="{4DF5F3E4-AD9A-4B8A-8438-733C4531B875}"/>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80" name="Rectangle 44">
                <a:extLst>
                  <a:ext uri="{FF2B5EF4-FFF2-40B4-BE49-F238E27FC236}">
                    <a16:creationId xmlns:a16="http://schemas.microsoft.com/office/drawing/2014/main" id="{8375A183-6F8E-43A0-BC43-5A28ABD4A67F}"/>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152" name="Slide edges">
              <a:extLst>
                <a:ext uri="{FF2B5EF4-FFF2-40B4-BE49-F238E27FC236}">
                  <a16:creationId xmlns:a16="http://schemas.microsoft.com/office/drawing/2014/main" id="{22C66B54-E9CE-44C7-B3DD-850523E037EB}"/>
                </a:ext>
              </a:extLst>
            </p:cNvPr>
            <p:cNvSpPr>
              <a:spLocks/>
            </p:cNvSpPr>
            <p:nvPr userDrawn="1"/>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575757"/>
                </a:solidFill>
                <a:effectLst/>
                <a:uLnTx/>
                <a:uFillTx/>
                <a:latin typeface="+mn-lt"/>
                <a:ea typeface="+mn-ea"/>
                <a:cs typeface="+mn-cs"/>
                <a:sym typeface="Novel Sans Pro" panose="02000000000000000000" pitchFamily="50" charset="0"/>
              </a:endParaRPr>
            </a:p>
          </p:txBody>
        </p:sp>
        <p:sp>
          <p:nvSpPr>
            <p:cNvPr id="153" name="Footnote measure">
              <a:extLst>
                <a:ext uri="{FF2B5EF4-FFF2-40B4-BE49-F238E27FC236}">
                  <a16:creationId xmlns:a16="http://schemas.microsoft.com/office/drawing/2014/main" id="{11248AFD-3887-4BDC-BC8E-BEBAA9B37721}"/>
                </a:ext>
              </a:extLst>
            </p:cNvPr>
            <p:cNvSpPr>
              <a:spLocks noChangeArrowheads="1"/>
            </p:cNvSpPr>
            <p:nvPr userDrawn="1"/>
          </p:nvSpPr>
          <p:spPr bwMode="auto">
            <a:xfrm>
              <a:off x="472050" y="4586794"/>
              <a:ext cx="8199900" cy="332399"/>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54" name="Whitespace measure">
              <a:extLst>
                <a:ext uri="{FF2B5EF4-FFF2-40B4-BE49-F238E27FC236}">
                  <a16:creationId xmlns:a16="http://schemas.microsoft.com/office/drawing/2014/main" id="{5F6937E2-98DB-4427-9B42-F4C91BE0A212}"/>
                </a:ext>
              </a:extLst>
            </p:cNvPr>
            <p:cNvSpPr>
              <a:spLocks noChangeArrowheads="1"/>
            </p:cNvSpPr>
            <p:nvPr userDrawn="1"/>
          </p:nvSpPr>
          <p:spPr bwMode="auto">
            <a:xfrm>
              <a:off x="472050" y="1123200"/>
              <a:ext cx="8199172"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nvGrpSpPr>
            <p:cNvPr id="155" name="Five column measure">
              <a:extLst>
                <a:ext uri="{FF2B5EF4-FFF2-40B4-BE49-F238E27FC236}">
                  <a16:creationId xmlns:a16="http://schemas.microsoft.com/office/drawing/2014/main" id="{48B3211C-E76A-4174-8A6C-2EBF72C6D7AB}"/>
                </a:ext>
              </a:extLst>
            </p:cNvPr>
            <p:cNvGrpSpPr/>
            <p:nvPr userDrawn="1"/>
          </p:nvGrpSpPr>
          <p:grpSpPr>
            <a:xfrm>
              <a:off x="472050" y="4481341"/>
              <a:ext cx="8199900" cy="59652"/>
              <a:chOff x="629400" y="5975122"/>
              <a:chExt cx="10933200" cy="79536"/>
            </a:xfrm>
          </p:grpSpPr>
          <p:sp>
            <p:nvSpPr>
              <p:cNvPr id="165" name="Rectangle 5">
                <a:extLst>
                  <a:ext uri="{FF2B5EF4-FFF2-40B4-BE49-F238E27FC236}">
                    <a16:creationId xmlns:a16="http://schemas.microsoft.com/office/drawing/2014/main" id="{C4225C8C-EFC0-4C87-9641-CC7C73B8AB23}"/>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6" name="Rectangle 7">
                <a:extLst>
                  <a:ext uri="{FF2B5EF4-FFF2-40B4-BE49-F238E27FC236}">
                    <a16:creationId xmlns:a16="http://schemas.microsoft.com/office/drawing/2014/main" id="{30A354EA-E08F-4CB9-AE52-CBAE14D5CEBC}"/>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7" name="Rectangle 9">
                <a:extLst>
                  <a:ext uri="{FF2B5EF4-FFF2-40B4-BE49-F238E27FC236}">
                    <a16:creationId xmlns:a16="http://schemas.microsoft.com/office/drawing/2014/main" id="{7935F349-23F1-44E5-AB15-5EFEA169D545}"/>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8" name="Rectangle 11">
                <a:extLst>
                  <a:ext uri="{FF2B5EF4-FFF2-40B4-BE49-F238E27FC236}">
                    <a16:creationId xmlns:a16="http://schemas.microsoft.com/office/drawing/2014/main" id="{4067099C-823D-4807-8392-7AE08D93A58C}"/>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169" name="Rectangle 13">
                <a:extLst>
                  <a:ext uri="{FF2B5EF4-FFF2-40B4-BE49-F238E27FC236}">
                    <a16:creationId xmlns:a16="http://schemas.microsoft.com/office/drawing/2014/main" id="{6EED03DB-1B5F-47E6-83A1-45FE3A7FF42F}"/>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156" name="Live area">
              <a:extLst>
                <a:ext uri="{FF2B5EF4-FFF2-40B4-BE49-F238E27FC236}">
                  <a16:creationId xmlns:a16="http://schemas.microsoft.com/office/drawing/2014/main" id="{26EAB149-F996-4111-9BE6-3806018A5EC7}"/>
                </a:ext>
              </a:extLst>
            </p:cNvPr>
            <p:cNvSpPr/>
            <p:nvPr userDrawn="1"/>
          </p:nvSpPr>
          <p:spPr>
            <a:xfrm>
              <a:off x="472050" y="1560601"/>
              <a:ext cx="8381448" cy="3031507"/>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157" name="Footnote example">
              <a:extLst>
                <a:ext uri="{FF2B5EF4-FFF2-40B4-BE49-F238E27FC236}">
                  <a16:creationId xmlns:a16="http://schemas.microsoft.com/office/drawing/2014/main" id="{F250A046-E564-4239-BD0D-D07FF90D6E35}"/>
                </a:ext>
              </a:extLst>
            </p:cNvPr>
            <p:cNvSpPr txBox="1"/>
            <p:nvPr userDrawn="1"/>
          </p:nvSpPr>
          <p:spPr>
            <a:xfrm>
              <a:off x="472500" y="4507980"/>
              <a:ext cx="7627892" cy="332399"/>
            </a:xfrm>
            <a:prstGeom prst="rect">
              <a:avLst/>
            </a:prstGeom>
            <a:noFill/>
          </p:spPr>
          <p:txBody>
            <a:bodyPr wrap="square" lIns="0" tIns="0" rIns="0" bIns="0" rtlCol="0" anchor="b">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1.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2.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3. xxx</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Anmerkung: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Quelle: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p:txBody>
        </p:sp>
        <p:pic>
          <p:nvPicPr>
            <p:cNvPr id="158" name="Picture 157" descr="A picture containing graphical user interface&#10;&#10;Description automatically generated">
              <a:extLst>
                <a:ext uri="{FF2B5EF4-FFF2-40B4-BE49-F238E27FC236}">
                  <a16:creationId xmlns:a16="http://schemas.microsoft.com/office/drawing/2014/main" id="{5DEEAF8E-C16C-4083-8589-B2926983EEF8}"/>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59" name="Rectangle 158">
              <a:extLst>
                <a:ext uri="{FF2B5EF4-FFF2-40B4-BE49-F238E27FC236}">
                  <a16:creationId xmlns:a16="http://schemas.microsoft.com/office/drawing/2014/main" id="{B3345378-0934-4019-90E7-07D7509C2E1D}"/>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60" name="Rectangle 159">
              <a:extLst>
                <a:ext uri="{FF2B5EF4-FFF2-40B4-BE49-F238E27FC236}">
                  <a16:creationId xmlns:a16="http://schemas.microsoft.com/office/drawing/2014/main" id="{B06D630F-9E43-4BC1-BE2E-8DA807DA93C7}"/>
                </a:ext>
              </a:extLst>
            </p:cNvPr>
            <p:cNvSpPr/>
            <p:nvPr userDrawn="1"/>
          </p:nvSpPr>
          <p:spPr bwMode="auto">
            <a:xfrm>
              <a:off x="0" y="0"/>
              <a:ext cx="467544"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1" name="Rectangle 160">
              <a:extLst>
                <a:ext uri="{FF2B5EF4-FFF2-40B4-BE49-F238E27FC236}">
                  <a16:creationId xmlns:a16="http://schemas.microsoft.com/office/drawing/2014/main" id="{B14F0FC3-E1D0-4CDF-A8EC-C6CE62975484}"/>
                </a:ext>
              </a:extLst>
            </p:cNvPr>
            <p:cNvSpPr/>
            <p:nvPr userDrawn="1"/>
          </p:nvSpPr>
          <p:spPr bwMode="auto">
            <a:xfrm>
              <a:off x="8852724" y="0"/>
              <a:ext cx="291276"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2" name="Rectangle 161">
              <a:extLst>
                <a:ext uri="{FF2B5EF4-FFF2-40B4-BE49-F238E27FC236}">
                  <a16:creationId xmlns:a16="http://schemas.microsoft.com/office/drawing/2014/main" id="{671FFE71-7F76-494F-8025-35B99D645FF3}"/>
                </a:ext>
              </a:extLst>
            </p:cNvPr>
            <p:cNvSpPr/>
            <p:nvPr userDrawn="1"/>
          </p:nvSpPr>
          <p:spPr bwMode="auto">
            <a:xfrm>
              <a:off x="467544" y="0"/>
              <a:ext cx="8381448" cy="294198"/>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3" name="Rectangle 162">
              <a:extLst>
                <a:ext uri="{FF2B5EF4-FFF2-40B4-BE49-F238E27FC236}">
                  <a16:creationId xmlns:a16="http://schemas.microsoft.com/office/drawing/2014/main" id="{0BB6CCA4-19B7-432A-99EA-C8CC6B525C03}"/>
                </a:ext>
              </a:extLst>
            </p:cNvPr>
            <p:cNvSpPr/>
            <p:nvPr userDrawn="1"/>
          </p:nvSpPr>
          <p:spPr bwMode="auto">
            <a:xfrm>
              <a:off x="467544" y="1085004"/>
              <a:ext cx="8381448" cy="478634"/>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64" name="Rectangle 163">
              <a:extLst>
                <a:ext uri="{FF2B5EF4-FFF2-40B4-BE49-F238E27FC236}">
                  <a16:creationId xmlns:a16="http://schemas.microsoft.com/office/drawing/2014/main" id="{0810C59A-C7D9-4355-89CD-1944C2A91050}"/>
                </a:ext>
              </a:extLst>
            </p:cNvPr>
            <p:cNvSpPr/>
            <p:nvPr userDrawn="1"/>
          </p:nvSpPr>
          <p:spPr bwMode="auto">
            <a:xfrm>
              <a:off x="467544" y="4803998"/>
              <a:ext cx="8381448" cy="339502"/>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grpSp>
    </p:spTree>
    <p:extLst>
      <p:ext uri="{BB962C8B-B14F-4D97-AF65-F5344CB8AC3E}">
        <p14:creationId xmlns:p14="http://schemas.microsoft.com/office/powerpoint/2010/main" val="3233250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96FA975-70B8-45C9-9965-AA1DAC63FF26}"/>
              </a:ext>
            </a:extLst>
          </p:cNvPr>
          <p:cNvGraphicFramePr>
            <a:graphicFrameLocks noChangeAspect="1"/>
          </p:cNvGraphicFramePr>
          <p:nvPr userDrawn="1">
            <p:custDataLst>
              <p:tags r:id="rId2"/>
            </p:custDataLst>
            <p:extLst>
              <p:ext uri="{D42A27DB-BD31-4B8C-83A1-F6EECF244321}">
                <p14:modId xmlns:p14="http://schemas.microsoft.com/office/powerpoint/2010/main" val="327949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20" name="think-cell Slide" r:id="rId5" imgW="328" imgH="328" progId="TCLayout.ActiveDocument.1">
                  <p:embed/>
                </p:oleObj>
              </mc:Choice>
              <mc:Fallback>
                <p:oleObj name="think-cell Slide" r:id="rId5" imgW="328" imgH="32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1986" name="Rectangle 2"/>
          <p:cNvSpPr>
            <a:spLocks noGrp="1" noChangeArrowheads="1"/>
          </p:cNvSpPr>
          <p:nvPr>
            <p:ph type="ctrTitle"/>
          </p:nvPr>
        </p:nvSpPr>
        <p:spPr>
          <a:xfrm>
            <a:off x="2411760" y="1845737"/>
            <a:ext cx="5325716" cy="1277273"/>
          </a:xfrm>
        </p:spPr>
        <p:txBody>
          <a:bodyPr vert="horz" wrap="square" lIns="91440" rIns="0" anchor="b">
            <a:spAutoFit/>
          </a:bodyPr>
          <a:lstStyle>
            <a:lvl1pPr algn="r" rtl="0">
              <a:defRPr sz="4000">
                <a:solidFill>
                  <a:schemeClr val="bg1"/>
                </a:solidFill>
                <a:latin typeface="+mj-lt"/>
                <a:ea typeface="+mj-ea"/>
                <a:cs typeface="+mj-cs"/>
                <a:sym typeface="Novel Sans Pro" panose="02000000000000000000" pitchFamily="50" charset="0"/>
              </a:defRPr>
            </a:lvl1pPr>
          </a:lstStyle>
          <a:p>
            <a:pPr lvl="0"/>
            <a:r>
              <a:rPr lang="de-DE" noProof="0" dirty="0"/>
              <a:t>Click to edit Master title style</a:t>
            </a:r>
          </a:p>
        </p:txBody>
      </p:sp>
      <p:sp>
        <p:nvSpPr>
          <p:cNvPr id="41987" name="Rectangle 3"/>
          <p:cNvSpPr>
            <a:spLocks noGrp="1" noChangeArrowheads="1"/>
          </p:cNvSpPr>
          <p:nvPr>
            <p:ph type="subTitle" idx="1"/>
          </p:nvPr>
        </p:nvSpPr>
        <p:spPr>
          <a:xfrm>
            <a:off x="971551" y="3219450"/>
            <a:ext cx="6761163" cy="353943"/>
          </a:xfrm>
        </p:spPr>
        <p:txBody>
          <a:bodyPr lIns="91440" rIns="0">
            <a:spAutoFit/>
          </a:bodyPr>
          <a:lstStyle>
            <a:lvl1pPr marL="0" indent="0" algn="r" rtl="0">
              <a:defRPr sz="2000" i="1">
                <a:solidFill>
                  <a:schemeClr val="bg1"/>
                </a:solidFill>
                <a:latin typeface="+mn-lt"/>
                <a:ea typeface="+mn-ea"/>
                <a:cs typeface="+mn-cs"/>
                <a:sym typeface="Novel Sans Pro" panose="02000000000000000000" pitchFamily="50" charset="0"/>
              </a:defRPr>
            </a:lvl1pPr>
          </a:lstStyle>
          <a:p>
            <a:pPr lvl="0"/>
            <a:r>
              <a:rPr lang="de-DE" noProof="0" dirty="0"/>
              <a:t>Click to edit Master subtitle style</a:t>
            </a:r>
          </a:p>
        </p:txBody>
      </p:sp>
    </p:spTree>
    <p:extLst>
      <p:ext uri="{BB962C8B-B14F-4D97-AF65-F5344CB8AC3E}">
        <p14:creationId xmlns:p14="http://schemas.microsoft.com/office/powerpoint/2010/main" val="1400714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653AD8-5947-4693-B6B9-92C2DA289F0C}"/>
              </a:ext>
            </a:extLst>
          </p:cNvPr>
          <p:cNvGraphicFramePr>
            <a:graphicFrameLocks noChangeAspect="1"/>
          </p:cNvGraphicFramePr>
          <p:nvPr userDrawn="1">
            <p:custDataLst>
              <p:tags r:id="rId2"/>
            </p:custDataLst>
            <p:extLst>
              <p:ext uri="{D42A27DB-BD31-4B8C-83A1-F6EECF244321}">
                <p14:modId xmlns:p14="http://schemas.microsoft.com/office/powerpoint/2010/main" val="957482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44"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6C653AD8-5947-4693-B6B9-92C2DA289F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0" name="Rectangle 9">
            <a:extLst>
              <a:ext uri="{FF2B5EF4-FFF2-40B4-BE49-F238E27FC236}">
                <a16:creationId xmlns:a16="http://schemas.microsoft.com/office/drawing/2014/main" id="{2E6144E9-0752-42AF-8C60-1483A91E4A83}"/>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5" name="Picture 4" descr="A picture containing graphical user interface&#10;&#10;Description automatically generated">
            <a:extLst>
              <a:ext uri="{FF2B5EF4-FFF2-40B4-BE49-F238E27FC236}">
                <a16:creationId xmlns:a16="http://schemas.microsoft.com/office/drawing/2014/main" id="{075532D7-DE97-40E7-A4B7-60811C201273}"/>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Title 8">
            <a:extLst>
              <a:ext uri="{FF2B5EF4-FFF2-40B4-BE49-F238E27FC236}">
                <a16:creationId xmlns:a16="http://schemas.microsoft.com/office/drawing/2014/main" id="{415B317E-DD24-4C3A-BF06-D4141BEFA432}"/>
              </a:ext>
            </a:extLst>
          </p:cNvPr>
          <p:cNvSpPr>
            <a:spLocks noGrp="1"/>
          </p:cNvSpPr>
          <p:nvPr>
            <p:ph type="title"/>
          </p:nvPr>
        </p:nvSpPr>
        <p:spPr>
          <a:xfrm>
            <a:off x="472500" y="300174"/>
            <a:ext cx="6331747" cy="538609"/>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2017053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C653AD8-5947-4693-B6B9-92C2DA289F0C}"/>
              </a:ext>
            </a:extLst>
          </p:cNvPr>
          <p:cNvGraphicFramePr>
            <a:graphicFrameLocks noChangeAspect="1"/>
          </p:cNvGraphicFramePr>
          <p:nvPr userDrawn="1">
            <p:custDataLst>
              <p:tags r:id="rId2"/>
            </p:custDataLst>
            <p:extLst>
              <p:ext uri="{D42A27DB-BD31-4B8C-83A1-F6EECF244321}">
                <p14:modId xmlns:p14="http://schemas.microsoft.com/office/powerpoint/2010/main" val="480638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68"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6C653AD8-5947-4693-B6B9-92C2DA289F0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B364912-25D5-438E-B737-636861CCB14D}"/>
              </a:ext>
            </a:extLst>
          </p:cNvPr>
          <p:cNvSpPr>
            <a:spLocks noGrp="1"/>
          </p:cNvSpPr>
          <p:nvPr>
            <p:ph type="title"/>
          </p:nvPr>
        </p:nvSpPr>
        <p:spPr>
          <a:xfrm>
            <a:off x="472500" y="300174"/>
            <a:ext cx="6331747" cy="538609"/>
          </a:xfrm>
        </p:spPr>
        <p:txBody>
          <a:bodyPr vert="horz"/>
          <a:lstStyle>
            <a:lvl1pPr rtl="0">
              <a:defRPr sz="3200">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edit</a:t>
            </a:r>
            <a:r>
              <a:rPr lang="de-DE" dirty="0"/>
              <a:t> Master title style</a:t>
            </a:r>
          </a:p>
        </p:txBody>
      </p:sp>
      <p:sp>
        <p:nvSpPr>
          <p:cNvPr id="6" name="Text Placeholder 5">
            <a:extLst>
              <a:ext uri="{FF2B5EF4-FFF2-40B4-BE49-F238E27FC236}">
                <a16:creationId xmlns:a16="http://schemas.microsoft.com/office/drawing/2014/main" id="{D77CBFFA-14DD-4F8D-BDAF-6B5CB16E04A9}"/>
              </a:ext>
            </a:extLst>
          </p:cNvPr>
          <p:cNvSpPr>
            <a:spLocks noGrp="1"/>
          </p:cNvSpPr>
          <p:nvPr>
            <p:ph type="body" sz="quarter" idx="11"/>
          </p:nvPr>
        </p:nvSpPr>
        <p:spPr>
          <a:xfrm>
            <a:off x="472500" y="1563638"/>
            <a:ext cx="8381448" cy="3096344"/>
          </a:xfrm>
        </p:spPr>
        <p:txBody>
          <a:bodyPr/>
          <a:lstStyle>
            <a:lvl1pPr rtl="0">
              <a:defRPr>
                <a:latin typeface="+mn-lt"/>
                <a:ea typeface="+mn-ea"/>
                <a:cs typeface="+mn-cs"/>
                <a:sym typeface="Novel Sans Pro" panose="02000000000000000000" pitchFamily="50" charset="0"/>
              </a:defRPr>
            </a:lvl1pPr>
            <a:lvl2pPr rtl="0">
              <a:defRPr>
                <a:latin typeface="+mn-lt"/>
                <a:ea typeface="+mn-ea"/>
                <a:cs typeface="+mn-cs"/>
                <a:sym typeface="Novel Sans Pro" panose="02000000000000000000" pitchFamily="50" charset="0"/>
              </a:defRPr>
            </a:lvl2pPr>
            <a:lvl3pPr rtl="0">
              <a:defRPr>
                <a:latin typeface="+mn-lt"/>
                <a:ea typeface="+mn-ea"/>
                <a:cs typeface="+mn-cs"/>
                <a:sym typeface="Novel Sans Pro" panose="02000000000000000000" pitchFamily="50" charset="0"/>
              </a:defRPr>
            </a:lvl3pPr>
            <a:lvl4pPr rtl="0">
              <a:defRPr>
                <a:latin typeface="+mn-lt"/>
                <a:ea typeface="+mn-ea"/>
                <a:cs typeface="+mn-cs"/>
                <a:sym typeface="Novel Sans Pro" panose="02000000000000000000" pitchFamily="50" charset="0"/>
              </a:defRPr>
            </a:lvl4pPr>
            <a:lvl5pPr rtl="0">
              <a:defRPr>
                <a:latin typeface="+mn-lt"/>
                <a:ea typeface="+mn-ea"/>
                <a:cs typeface="+mn-cs"/>
                <a:sym typeface="Novel Sans Pro" panose="02000000000000000000" pitchFamily="50" charset="0"/>
              </a:defRPr>
            </a:lvl5p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9" name="Rectangle 8">
            <a:extLst>
              <a:ext uri="{FF2B5EF4-FFF2-40B4-BE49-F238E27FC236}">
                <a16:creationId xmlns:a16="http://schemas.microsoft.com/office/drawing/2014/main" id="{7F538295-8BC1-45F2-A8BB-5EDDBBB4FE9D}"/>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EF9B76F8-A5D0-4ED2-956D-CD089CA42CCC}"/>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pic>
        <p:nvPicPr>
          <p:cNvPr id="7" name="Picture 6" descr="A picture containing graphical user interface&#10;&#10;Description automatically generated">
            <a:extLst>
              <a:ext uri="{FF2B5EF4-FFF2-40B4-BE49-F238E27FC236}">
                <a16:creationId xmlns:a16="http://schemas.microsoft.com/office/drawing/2014/main" id="{93C473D4-50B6-4E25-978E-DA8F2E2AA395}"/>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Tree>
    <p:extLst>
      <p:ext uri="{BB962C8B-B14F-4D97-AF65-F5344CB8AC3E}">
        <p14:creationId xmlns:p14="http://schemas.microsoft.com/office/powerpoint/2010/main" val="2311990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69D6402-E3BA-442F-92A7-B07759D08C19}"/>
              </a:ext>
            </a:extLst>
          </p:cNvPr>
          <p:cNvGraphicFramePr>
            <a:graphicFrameLocks noChangeAspect="1"/>
          </p:cNvGraphicFramePr>
          <p:nvPr userDrawn="1">
            <p:custDataLst>
              <p:tags r:id="rId2"/>
            </p:custDataLst>
            <p:extLst>
              <p:ext uri="{D42A27DB-BD31-4B8C-83A1-F6EECF244321}">
                <p14:modId xmlns:p14="http://schemas.microsoft.com/office/powerpoint/2010/main" val="1734925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982"/>
            <a:ext cx="3520800" cy="5144482"/>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9" name="Title 1"/>
          <p:cNvSpPr>
            <a:spLocks noGrp="1"/>
          </p:cNvSpPr>
          <p:nvPr>
            <p:ph type="title" hasCustomPrompt="1"/>
          </p:nvPr>
        </p:nvSpPr>
        <p:spPr bwMode="ltGray">
          <a:xfrm>
            <a:off x="472500" y="1158205"/>
            <a:ext cx="2589300" cy="1121846"/>
          </a:xfrm>
          <a:noFill/>
        </p:spPr>
        <p:txBody>
          <a:bodyPr vert="horz" wrap="square" lIns="0" tIns="0" rIns="320040" bIns="0" anchor="b">
            <a:noAutofit/>
          </a:bodyPr>
          <a:lstStyle>
            <a:lvl1pPr rtl="0">
              <a:defRPr sz="32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
        <p:nvSpPr>
          <p:cNvPr id="6" name="Rectangle 5">
            <a:extLst>
              <a:ext uri="{FF2B5EF4-FFF2-40B4-BE49-F238E27FC236}">
                <a16:creationId xmlns:a16="http://schemas.microsoft.com/office/drawing/2014/main" id="{F2F154D6-F335-44A0-AC94-98D7B9B6B5B7}"/>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8139831F-7B20-4C38-845A-4845011AFF1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pic>
        <p:nvPicPr>
          <p:cNvPr id="7" name="Picture 6" descr="A picture containing graphical user interface&#10;&#10;Description automatically generated">
            <a:extLst>
              <a:ext uri="{FF2B5EF4-FFF2-40B4-BE49-F238E27FC236}">
                <a16:creationId xmlns:a16="http://schemas.microsoft.com/office/drawing/2014/main" id="{13AB1763-0B9F-4ABC-911B-FBF864839B8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Tree>
    <p:extLst>
      <p:ext uri="{BB962C8B-B14F-4D97-AF65-F5344CB8AC3E}">
        <p14:creationId xmlns:p14="http://schemas.microsoft.com/office/powerpoint/2010/main" val="3196964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083853-7B5B-4459-8CF8-4ED81C9BDE2E}"/>
              </a:ext>
            </a:extLst>
          </p:cNvPr>
          <p:cNvGraphicFramePr>
            <a:graphicFrameLocks noChangeAspect="1"/>
          </p:cNvGraphicFramePr>
          <p:nvPr userDrawn="1">
            <p:custDataLst>
              <p:tags r:id="rId2"/>
            </p:custDataLst>
            <p:extLst>
              <p:ext uri="{D42A27DB-BD31-4B8C-83A1-F6EECF244321}">
                <p14:modId xmlns:p14="http://schemas.microsoft.com/office/powerpoint/2010/main" val="1908520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6"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70083853-7B5B-4459-8CF8-4ED81C9BDE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963557" y="2001031"/>
            <a:ext cx="7215368" cy="2400770"/>
          </a:xfrm>
          <a:prstGeom prst="rect">
            <a:avLst/>
          </a:prstGeom>
          <a:ln w="9525">
            <a:solidFill>
              <a:schemeClr val="bg1"/>
            </a:solidFill>
          </a:ln>
        </p:spPr>
        <p:txBody>
          <a:bodyPr vert="horz" lIns="274320" tIns="274320" rIns="274320" bIns="137160" anchor="b">
            <a:noAutofit/>
          </a:bodyPr>
          <a:lstStyle>
            <a:lvl1pPr marL="0" algn="l" defTabSz="685800"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sp>
        <p:nvSpPr>
          <p:cNvPr id="59" name="Rectangle 58"/>
          <p:cNvSpPr/>
          <p:nvPr userDrawn="1"/>
        </p:nvSpPr>
        <p:spPr bwMode="white">
          <a:xfrm>
            <a:off x="963557" y="1071098"/>
            <a:ext cx="710754" cy="71075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11" name="Rectangle 10">
            <a:extLst>
              <a:ext uri="{FF2B5EF4-FFF2-40B4-BE49-F238E27FC236}">
                <a16:creationId xmlns:a16="http://schemas.microsoft.com/office/drawing/2014/main" id="{C9D40535-E505-4D5A-9406-D67B1CE3513B}"/>
              </a:ext>
            </a:extLst>
          </p:cNvPr>
          <p:cNvSpPr/>
          <p:nvPr userDrawn="1"/>
        </p:nvSpPr>
        <p:spPr bwMode="auto">
          <a:xfrm>
            <a:off x="0" y="5183"/>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9A34FC9E-CB22-4D6D-8BF5-897571E0A74B}"/>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pic>
        <p:nvPicPr>
          <p:cNvPr id="7" name="Picture 6" descr="A picture containing graphical user interface&#10;&#10;Description automatically generated">
            <a:extLst>
              <a:ext uri="{FF2B5EF4-FFF2-40B4-BE49-F238E27FC236}">
                <a16:creationId xmlns:a16="http://schemas.microsoft.com/office/drawing/2014/main" id="{4E46E0C2-4951-457D-A09A-888158445CD5}"/>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Slide Number Placeholder 28">
            <a:extLst>
              <a:ext uri="{FF2B5EF4-FFF2-40B4-BE49-F238E27FC236}">
                <a16:creationId xmlns:a16="http://schemas.microsoft.com/office/drawing/2014/main" id="{A35D7BE0-0DD0-410C-A9CD-53993062D716}"/>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3210349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53000">
              <a:srgbClr val="A8BCCF"/>
            </a:gs>
            <a:gs pos="4000">
              <a:srgbClr val="4C7895"/>
            </a:gs>
            <a:gs pos="93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C24554-B005-47F2-9D30-D14A67E98A75}"/>
              </a:ext>
            </a:extLst>
          </p:cNvPr>
          <p:cNvGraphicFramePr>
            <a:graphicFrameLocks noChangeAspect="1"/>
          </p:cNvGraphicFramePr>
          <p:nvPr userDrawn="1">
            <p:custDataLst>
              <p:tags r:id="rId2"/>
            </p:custDataLst>
            <p:extLst>
              <p:ext uri="{D42A27DB-BD31-4B8C-83A1-F6EECF244321}">
                <p14:modId xmlns:p14="http://schemas.microsoft.com/office/powerpoint/2010/main" val="1006801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BDC24554-B005-47F2-9D30-D14A67E98A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472500" y="2870100"/>
            <a:ext cx="8202600" cy="1530900"/>
          </a:xfrm>
        </p:spPr>
        <p:txBody>
          <a:bodyPr vert="horz" anchor="t">
            <a:noAutofit/>
          </a:bodyPr>
          <a:lstStyle>
            <a:lvl1pPr rtl="0">
              <a:defRPr sz="40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cxnSp>
        <p:nvCxnSpPr>
          <p:cNvPr id="148" name="Straight Connector 147"/>
          <p:cNvCxnSpPr/>
          <p:nvPr userDrawn="1"/>
        </p:nvCxnSpPr>
        <p:spPr bwMode="white">
          <a:xfrm>
            <a:off x="464174" y="2760012"/>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descr="A picture containing graphical user interface&#10;&#10;Description automatically generated">
            <a:extLst>
              <a:ext uri="{FF2B5EF4-FFF2-40B4-BE49-F238E27FC236}">
                <a16:creationId xmlns:a16="http://schemas.microsoft.com/office/drawing/2014/main" id="{E1EDF763-4D8F-40C4-A985-6F138580C5B0}"/>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7" name="Slide Number Placeholder 28">
            <a:extLst>
              <a:ext uri="{FF2B5EF4-FFF2-40B4-BE49-F238E27FC236}">
                <a16:creationId xmlns:a16="http://schemas.microsoft.com/office/drawing/2014/main" id="{44C25146-A1C7-428E-B555-8468058E2178}"/>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650854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53000">
              <a:srgbClr val="84A2B8"/>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96F4D1-F6FE-402C-8EA8-C2F798376D5D}"/>
              </a:ext>
            </a:extLst>
          </p:cNvPr>
          <p:cNvGraphicFramePr>
            <a:graphicFrameLocks noChangeAspect="1"/>
          </p:cNvGraphicFramePr>
          <p:nvPr userDrawn="1">
            <p:custDataLst>
              <p:tags r:id="rId2"/>
            </p:custDataLst>
            <p:extLst>
              <p:ext uri="{D42A27DB-BD31-4B8C-83A1-F6EECF244321}">
                <p14:modId xmlns:p14="http://schemas.microsoft.com/office/powerpoint/2010/main" val="113321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6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3048746" y="0"/>
            <a:ext cx="312713" cy="5143500"/>
          </a:xfrm>
          <a:prstGeom prst="rect">
            <a:avLst/>
          </a:prstGeom>
        </p:spPr>
      </p:pic>
      <p:sp>
        <p:nvSpPr>
          <p:cNvPr id="26" name="Rectangle 25"/>
          <p:cNvSpPr/>
          <p:nvPr userDrawn="1"/>
        </p:nvSpPr>
        <p:spPr bwMode="white">
          <a:xfrm>
            <a:off x="0" y="0"/>
            <a:ext cx="3059631"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27"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32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descr="A picture containing graphical user interface&#10;&#10;Description automatically generated">
            <a:extLst>
              <a:ext uri="{FF2B5EF4-FFF2-40B4-BE49-F238E27FC236}">
                <a16:creationId xmlns:a16="http://schemas.microsoft.com/office/drawing/2014/main" id="{CC3BF16A-B26F-445B-8978-99931C9DA26D}"/>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3B4E435D-02B3-4ABC-B0B3-5F198008F2C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F23E0862-ED8C-4573-BFEC-F70A244D79E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364963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53000">
              <a:srgbClr val="84A2B8"/>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A249-CE94-4087-88B4-101BB7C4A962}"/>
              </a:ext>
            </a:extLst>
          </p:cNvPr>
          <p:cNvGraphicFramePr>
            <a:graphicFrameLocks noChangeAspect="1"/>
          </p:cNvGraphicFramePr>
          <p:nvPr userDrawn="1">
            <p:custDataLst>
              <p:tags r:id="rId2"/>
            </p:custDataLst>
            <p:extLst>
              <p:ext uri="{D42A27DB-BD31-4B8C-83A1-F6EECF244321}">
                <p14:modId xmlns:p14="http://schemas.microsoft.com/office/powerpoint/2010/main" val="2942152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40CAA249-CE94-4087-88B4-101BB7C4A9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5374205" y="0"/>
            <a:ext cx="312713" cy="5143500"/>
          </a:xfrm>
          <a:prstGeom prst="rect">
            <a:avLst/>
          </a:prstGeom>
        </p:spPr>
      </p:pic>
      <p:sp>
        <p:nvSpPr>
          <p:cNvPr id="13" name="Rectangle 12"/>
          <p:cNvSpPr/>
          <p:nvPr userDrawn="1"/>
        </p:nvSpPr>
        <p:spPr bwMode="white">
          <a:xfrm>
            <a:off x="0" y="0"/>
            <a:ext cx="5378967"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3A693ABD-0633-42B2-A61B-63C8A8DD6C96}"/>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39B8F079-D056-445E-A238-4E1B8477AE9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E8FFF525-3F74-4911-B2F3-D88AE9F7980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0A2A7DF0-A967-45E2-9BB5-A8ADB6C95E4C}"/>
              </a:ext>
            </a:extLst>
          </p:cNvPr>
          <p:cNvSpPr>
            <a:spLocks noGrp="1"/>
          </p:cNvSpPr>
          <p:nvPr>
            <p:ph type="title"/>
          </p:nvPr>
        </p:nvSpPr>
        <p:spPr>
          <a:xfrm>
            <a:off x="472501" y="300174"/>
            <a:ext cx="4747572"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72874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Title and Text">
    <p:bg>
      <p:bgPr>
        <a:solidFill>
          <a:srgbClr val="FFFFF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02B179C-5C1E-4FB7-A7CE-F754A0D98874}"/>
              </a:ext>
            </a:extLst>
          </p:cNvPr>
          <p:cNvGraphicFramePr>
            <a:graphicFrameLocks noChangeAspect="1"/>
          </p:cNvGraphicFramePr>
          <p:nvPr userDrawn="1">
            <p:custDataLst>
              <p:tags r:id="rId2"/>
            </p:custDataLst>
            <p:extLst>
              <p:ext uri="{D42A27DB-BD31-4B8C-83A1-F6EECF244321}">
                <p14:modId xmlns:p14="http://schemas.microsoft.com/office/powerpoint/2010/main" val="625360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rtl="0">
              <a:defRPr>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8" name="Picture 7" descr="A picture containing graphical user interface&#10;&#10;Description automatically generated">
            <a:extLst>
              <a:ext uri="{FF2B5EF4-FFF2-40B4-BE49-F238E27FC236}">
                <a16:creationId xmlns:a16="http://schemas.microsoft.com/office/drawing/2014/main" id="{A2B130EA-0823-4FCC-BC90-3840481EBDBF}"/>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Copyright" hidden="1">
            <a:extLst>
              <a:ext uri="{FF2B5EF4-FFF2-40B4-BE49-F238E27FC236}">
                <a16:creationId xmlns:a16="http://schemas.microsoft.com/office/drawing/2014/main" id="{8EA957CC-8B66-46A2-BC69-A269BE0396C9}"/>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1" name="Text Placeholder 10">
            <a:extLst>
              <a:ext uri="{FF2B5EF4-FFF2-40B4-BE49-F238E27FC236}">
                <a16:creationId xmlns:a16="http://schemas.microsoft.com/office/drawing/2014/main" id="{35847AC7-7BC4-4B1D-B0F6-576CA9E65636}"/>
              </a:ext>
            </a:extLst>
          </p:cNvPr>
          <p:cNvSpPr>
            <a:spLocks noGrp="1"/>
          </p:cNvSpPr>
          <p:nvPr>
            <p:ph type="body" sz="quarter" idx="11"/>
          </p:nvPr>
        </p:nvSpPr>
        <p:spPr>
          <a:xfrm>
            <a:off x="472050" y="1564221"/>
            <a:ext cx="8200463" cy="3031200"/>
          </a:xfrm>
        </p:spPr>
        <p:txBody>
          <a:bodyPr/>
          <a:lstStyle>
            <a:lvl1pPr rtl="0">
              <a:defRPr sz="1400">
                <a:latin typeface="+mn-lt"/>
                <a:ea typeface="+mn-ea"/>
                <a:cs typeface="+mn-cs"/>
                <a:sym typeface="Novel Sans Pro" panose="02000000000000000000" pitchFamily="50" charset="0"/>
              </a:defRPr>
            </a:lvl1pPr>
            <a:lvl2pPr rtl="0">
              <a:defRPr sz="1400">
                <a:latin typeface="+mn-lt"/>
                <a:ea typeface="+mn-ea"/>
                <a:cs typeface="+mn-cs"/>
                <a:sym typeface="Novel Sans Pro" panose="02000000000000000000" pitchFamily="50" charset="0"/>
              </a:defRPr>
            </a:lvl2pPr>
            <a:lvl3pPr rtl="0">
              <a:defRPr sz="1400">
                <a:latin typeface="+mn-lt"/>
                <a:ea typeface="+mn-ea"/>
                <a:cs typeface="+mn-cs"/>
                <a:sym typeface="Novel Sans Pro" panose="02000000000000000000" pitchFamily="50" charset="0"/>
              </a:defRPr>
            </a:lvl3pPr>
            <a:lvl4pPr rtl="0">
              <a:defRPr sz="1400">
                <a:latin typeface="+mn-lt"/>
                <a:ea typeface="+mn-ea"/>
                <a:cs typeface="+mn-cs"/>
                <a:sym typeface="Novel Sans Pro" panose="02000000000000000000" pitchFamily="50" charset="0"/>
              </a:defRPr>
            </a:lvl4pPr>
            <a:lvl5pPr rtl="0">
              <a:defRPr sz="1400">
                <a:latin typeface="+mn-lt"/>
                <a:ea typeface="+mn-ea"/>
                <a:cs typeface="+mn-cs"/>
                <a:sym typeface="Novel Sans Pro" panose="02000000000000000000" pitchFamily="50" charset="0"/>
              </a:defRPr>
            </a:lvl5p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12" name="Rectangle 11">
            <a:extLst>
              <a:ext uri="{FF2B5EF4-FFF2-40B4-BE49-F238E27FC236}">
                <a16:creationId xmlns:a16="http://schemas.microsoft.com/office/drawing/2014/main" id="{CD48C7EA-FBD7-4B33-9233-0EF82A807F75}"/>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3685745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B56801F-F45C-48FF-9137-7406E7EC3FE6}"/>
              </a:ext>
            </a:extLst>
          </p:cNvPr>
          <p:cNvGraphicFramePr>
            <a:graphicFrameLocks noChangeAspect="1"/>
          </p:cNvGraphicFramePr>
          <p:nvPr userDrawn="1">
            <p:custDataLst>
              <p:tags r:id="rId2"/>
            </p:custDataLst>
            <p:extLst>
              <p:ext uri="{D42A27DB-BD31-4B8C-83A1-F6EECF244321}">
                <p14:modId xmlns:p14="http://schemas.microsoft.com/office/powerpoint/2010/main" val="137064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11"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32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
        <p:nvSpPr>
          <p:cNvPr id="13" name="Rectangle 12"/>
          <p:cNvSpPr/>
          <p:nvPr userDrawn="1"/>
        </p:nvSpPr>
        <p:spPr bwMode="white">
          <a:xfrm>
            <a:off x="3060573" y="-982"/>
            <a:ext cx="6083428" cy="51444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B6696603-AF11-46F0-9D65-E265B1311A2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0C784861-DAE1-4DF7-A638-37CB2F678293}"/>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7" name="Copyright" hidden="1">
            <a:extLst>
              <a:ext uri="{FF2B5EF4-FFF2-40B4-BE49-F238E27FC236}">
                <a16:creationId xmlns:a16="http://schemas.microsoft.com/office/drawing/2014/main" id="{4F914B6D-2343-46C0-8D47-C363DC46619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377658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9E5356-FFE0-4352-AAEA-C87B169148EA}"/>
              </a:ext>
            </a:extLst>
          </p:cNvPr>
          <p:cNvGraphicFramePr>
            <a:graphicFrameLocks noChangeAspect="1"/>
          </p:cNvGraphicFramePr>
          <p:nvPr userDrawn="1">
            <p:custDataLst>
              <p:tags r:id="rId2"/>
            </p:custDataLst>
            <p:extLst>
              <p:ext uri="{D42A27DB-BD31-4B8C-83A1-F6EECF244321}">
                <p14:modId xmlns:p14="http://schemas.microsoft.com/office/powerpoint/2010/main" val="938261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6"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1D9E5356-FFE0-4352-AAEA-C87B169148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4267187" y="0"/>
            <a:ext cx="312713" cy="5143500"/>
          </a:xfrm>
          <a:prstGeom prst="rect">
            <a:avLst/>
          </a:prstGeom>
        </p:spPr>
      </p:pic>
      <p:sp>
        <p:nvSpPr>
          <p:cNvPr id="12" name="Rectangle 11"/>
          <p:cNvSpPr/>
          <p:nvPr userDrawn="1"/>
        </p:nvSpPr>
        <p:spPr>
          <a:xfrm>
            <a:off x="4572000" y="0"/>
            <a:ext cx="4572000" cy="51435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13" name="Picture Placeholder 18"/>
          <p:cNvSpPr>
            <a:spLocks noGrp="1"/>
          </p:cNvSpPr>
          <p:nvPr>
            <p:ph type="pic" sz="quarter" idx="14" hasCustomPrompt="1"/>
          </p:nvPr>
        </p:nvSpPr>
        <p:spPr>
          <a:xfrm>
            <a:off x="4572000" y="0"/>
            <a:ext cx="4574983" cy="5143500"/>
          </a:xfrm>
          <a:prstGeom prst="rect">
            <a:avLst/>
          </a:prstGeom>
          <a:noFill/>
        </p:spPr>
        <p:txBody>
          <a:bodyPr lIns="914400" tIns="914400" rIns="914400" bIns="914400"/>
          <a:lstStyle>
            <a:lvl1pPr algn="ctr" rtl="0">
              <a:defRPr sz="1400" baseline="0">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4" name="Title 1"/>
          <p:cNvSpPr>
            <a:spLocks noGrp="1"/>
          </p:cNvSpPr>
          <p:nvPr>
            <p:ph type="title" hasCustomPrompt="1"/>
          </p:nvPr>
        </p:nvSpPr>
        <p:spPr bwMode="black">
          <a:xfrm>
            <a:off x="472500" y="1339200"/>
            <a:ext cx="3527006" cy="2465100"/>
          </a:xfrm>
          <a:prstGeom prst="rect">
            <a:avLst/>
          </a:prstGeom>
          <a:noFill/>
        </p:spPr>
        <p:txBody>
          <a:bodyPr vert="horz" wrap="square" lIns="0" tIns="0" rIns="320040" bIns="0" anchor="ctr">
            <a:noAutofit/>
          </a:bodyPr>
          <a:lstStyle>
            <a:lvl1pPr rtl="0">
              <a:defRPr sz="40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0" name="Picture 9" descr="A picture containing graphical user interface&#10;&#10;Description automatically generated">
            <a:extLst>
              <a:ext uri="{FF2B5EF4-FFF2-40B4-BE49-F238E27FC236}">
                <a16:creationId xmlns:a16="http://schemas.microsoft.com/office/drawing/2014/main" id="{272F1F55-1E23-400C-8F29-61EC10D72EB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7" name="Slide Number Placeholder 28">
            <a:extLst>
              <a:ext uri="{FF2B5EF4-FFF2-40B4-BE49-F238E27FC236}">
                <a16:creationId xmlns:a16="http://schemas.microsoft.com/office/drawing/2014/main" id="{4F44990F-7864-4EC5-B32F-8FB48B66FC35}"/>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8" name="Copyright" hidden="1">
            <a:extLst>
              <a:ext uri="{FF2B5EF4-FFF2-40B4-BE49-F238E27FC236}">
                <a16:creationId xmlns:a16="http://schemas.microsoft.com/office/drawing/2014/main" id="{63EB155E-CA1A-4A08-841D-BFC9E9F8F93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317466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3AE0E01-AF96-4DC0-9493-49D695432ABC}"/>
              </a:ext>
            </a:extLst>
          </p:cNvPr>
          <p:cNvGraphicFramePr>
            <a:graphicFrameLocks noChangeAspect="1"/>
          </p:cNvGraphicFramePr>
          <p:nvPr userDrawn="1">
            <p:custDataLst>
              <p:tags r:id="rId2"/>
            </p:custDataLst>
            <p:extLst>
              <p:ext uri="{D42A27DB-BD31-4B8C-83A1-F6EECF244321}">
                <p14:modId xmlns:p14="http://schemas.microsoft.com/office/powerpoint/2010/main" val="3359478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23AE0E01-AF96-4DC0-9493-49D695432A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557387" y="0"/>
            <a:ext cx="312713" cy="5143500"/>
          </a:xfrm>
          <a:prstGeom prst="rect">
            <a:avLst/>
          </a:prstGeom>
        </p:spPr>
      </p:pic>
      <p:sp>
        <p:nvSpPr>
          <p:cNvPr id="10" name="Rectangle 9"/>
          <p:cNvSpPr/>
          <p:nvPr userDrawn="1"/>
        </p:nvSpPr>
        <p:spPr bwMode="gray">
          <a:xfrm>
            <a:off x="5864658" y="0"/>
            <a:ext cx="3279343" cy="5143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1" name="Picture Placeholder 5"/>
          <p:cNvSpPr>
            <a:spLocks noGrp="1"/>
          </p:cNvSpPr>
          <p:nvPr>
            <p:ph type="pic" sz="quarter" idx="11" hasCustomPrompt="1"/>
          </p:nvPr>
        </p:nvSpPr>
        <p:spPr>
          <a:xfrm>
            <a:off x="5864658" y="0"/>
            <a:ext cx="3278981" cy="5143500"/>
          </a:xfrm>
          <a:prstGeom prst="rect">
            <a:avLst/>
          </a:prstGeom>
          <a:noFill/>
        </p:spPr>
        <p:txBody>
          <a:bodyPr lIns="182880" tIns="914400" rIns="182880" bIns="914400"/>
          <a:lstStyle>
            <a:lvl1pPr algn="ctr" rtl="0">
              <a:defRPr sz="1200">
                <a:solidFill>
                  <a:schemeClr val="tx1"/>
                </a:solidFill>
                <a:latin typeface="+mn-lt"/>
                <a:ea typeface="+mn-ea"/>
                <a:cs typeface="+mn-cs"/>
                <a:sym typeface="Novel Sans Pro" panose="02000000000000000000" pitchFamily="50" charset="0"/>
              </a:defRPr>
            </a:lvl1pPr>
          </a:lstStyle>
          <a:p>
            <a:r>
              <a:rPr lang="de-DE" dirty="0"/>
              <a:t>Click </a:t>
            </a:r>
            <a:r>
              <a:rPr lang="de-DE" dirty="0" err="1"/>
              <a:t>icon</a:t>
            </a:r>
            <a:r>
              <a:rPr lang="de-DE" dirty="0"/>
              <a:t> </a:t>
            </a:r>
            <a:r>
              <a:rPr lang="de-DE" dirty="0" err="1"/>
              <a:t>below</a:t>
            </a:r>
            <a:r>
              <a:rPr lang="de-DE" dirty="0"/>
              <a:t> </a:t>
            </a:r>
            <a:r>
              <a:rPr lang="de-DE" dirty="0" err="1"/>
              <a:t>to</a:t>
            </a:r>
            <a:r>
              <a:rPr lang="de-DE" dirty="0"/>
              <a:t> </a:t>
            </a:r>
            <a:r>
              <a:rPr lang="de-DE" dirty="0" err="1"/>
              <a:t>insert</a:t>
            </a:r>
            <a:r>
              <a:rPr lang="de-DE" dirty="0"/>
              <a:t> an </a:t>
            </a:r>
            <a:r>
              <a:rPr lang="de-DE" dirty="0" err="1"/>
              <a:t>image</a:t>
            </a:r>
            <a:r>
              <a:rPr lang="de-DE" dirty="0"/>
              <a:t> </a:t>
            </a:r>
            <a:r>
              <a:rPr lang="de-DE" dirty="0" err="1"/>
              <a:t>or</a:t>
            </a:r>
            <a:r>
              <a:rPr lang="de-DE" dirty="0"/>
              <a:t> </a:t>
            </a:r>
            <a:r>
              <a:rPr lang="de-DE" dirty="0" err="1"/>
              <a:t>remove</a:t>
            </a:r>
            <a:r>
              <a:rPr lang="de-DE" dirty="0"/>
              <a:t> </a:t>
            </a:r>
            <a:r>
              <a:rPr lang="de-DE" dirty="0" err="1"/>
              <a:t>this</a:t>
            </a:r>
            <a:r>
              <a:rPr lang="de-DE" dirty="0"/>
              <a:t> </a:t>
            </a:r>
            <a:r>
              <a:rPr lang="de-DE" dirty="0" err="1"/>
              <a:t>placeholder</a:t>
            </a:r>
            <a:r>
              <a:rPr lang="de-DE" dirty="0"/>
              <a:t> </a:t>
            </a:r>
            <a:r>
              <a:rPr lang="de-DE" dirty="0" err="1"/>
              <a:t>to</a:t>
            </a:r>
            <a:r>
              <a:rPr lang="de-DE" dirty="0"/>
              <a:t> </a:t>
            </a:r>
            <a:r>
              <a:rPr lang="de-DE" dirty="0" err="1"/>
              <a:t>use</a:t>
            </a:r>
            <a:r>
              <a:rPr lang="de-DE" dirty="0"/>
              <a:t> </a:t>
            </a:r>
            <a:r>
              <a:rPr lang="de-DE" dirty="0" err="1"/>
              <a:t>the</a:t>
            </a:r>
            <a:r>
              <a:rPr lang="de-DE" dirty="0"/>
              <a:t> </a:t>
            </a:r>
            <a:r>
              <a:rPr lang="de-DE" dirty="0" err="1"/>
              <a:t>whitespace</a:t>
            </a:r>
            <a:r>
              <a:rPr lang="de-DE" dirty="0"/>
              <a:t> in </a:t>
            </a:r>
            <a:r>
              <a:rPr lang="de-DE" dirty="0" err="1"/>
              <a:t>another</a:t>
            </a:r>
            <a:r>
              <a:rPr lang="de-DE" dirty="0"/>
              <a:t> </a:t>
            </a:r>
            <a:r>
              <a:rPr lang="de-DE" dirty="0" err="1"/>
              <a:t>way</a:t>
            </a:r>
            <a:endParaRPr lang="de-DE" dirty="0"/>
          </a:p>
        </p:txBody>
      </p:sp>
      <p:sp>
        <p:nvSpPr>
          <p:cNvPr id="14" name="Title 1"/>
          <p:cNvSpPr>
            <a:spLocks noGrp="1"/>
          </p:cNvSpPr>
          <p:nvPr>
            <p:ph type="title" hasCustomPrompt="1"/>
          </p:nvPr>
        </p:nvSpPr>
        <p:spPr bwMode="blackWhite">
          <a:xfrm>
            <a:off x="472500" y="1339200"/>
            <a:ext cx="4685664" cy="2465100"/>
          </a:xfrm>
          <a:prstGeom prst="rect">
            <a:avLst/>
          </a:prstGeom>
        </p:spPr>
        <p:txBody>
          <a:bodyPr vert="horz" anchor="ctr">
            <a:noAutofit/>
          </a:bodyPr>
          <a:lstStyle>
            <a:lvl1pPr rtl="0">
              <a:defRPr sz="400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edit</a:t>
            </a:r>
            <a:r>
              <a:rPr lang="de-DE" dirty="0"/>
              <a:t> title</a:t>
            </a:r>
          </a:p>
        </p:txBody>
      </p:sp>
      <p:pic>
        <p:nvPicPr>
          <p:cNvPr id="15" name="Picture 14" descr="A picture containing graphical user interface&#10;&#10;Description automatically generated">
            <a:extLst>
              <a:ext uri="{FF2B5EF4-FFF2-40B4-BE49-F238E27FC236}">
                <a16:creationId xmlns:a16="http://schemas.microsoft.com/office/drawing/2014/main" id="{70B86B27-FF49-4A23-B0B3-452BFF3E0FD4}"/>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6" name="Slide Number Placeholder 28">
            <a:extLst>
              <a:ext uri="{FF2B5EF4-FFF2-40B4-BE49-F238E27FC236}">
                <a16:creationId xmlns:a16="http://schemas.microsoft.com/office/drawing/2014/main" id="{9A4A7C64-4404-487C-84C9-47C151DE85C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8" name="Copyright" hidden="1">
            <a:extLst>
              <a:ext uri="{FF2B5EF4-FFF2-40B4-BE49-F238E27FC236}">
                <a16:creationId xmlns:a16="http://schemas.microsoft.com/office/drawing/2014/main" id="{D720B0FD-5EE8-4A4E-99D5-F3E5765A6ED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533250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905843-E0F0-48D2-B07F-C4257A139269}"/>
              </a:ext>
            </a:extLst>
          </p:cNvPr>
          <p:cNvGraphicFramePr>
            <a:graphicFrameLocks noChangeAspect="1"/>
          </p:cNvGraphicFramePr>
          <p:nvPr userDrawn="1">
            <p:custDataLst>
              <p:tags r:id="rId2"/>
            </p:custDataLst>
            <p:extLst>
              <p:ext uri="{D42A27DB-BD31-4B8C-83A1-F6EECF244321}">
                <p14:modId xmlns:p14="http://schemas.microsoft.com/office/powerpoint/2010/main" val="4117602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4"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143" y="983"/>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49331" y="2692799"/>
            <a:ext cx="1023938" cy="253722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2A5E12AB-C024-40F6-93CB-5ED985921E26}"/>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29E16EA8-9C00-4E3F-A411-10F7CDC18C5D}"/>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3" name="Copyright" hidden="1">
            <a:extLst>
              <a:ext uri="{FF2B5EF4-FFF2-40B4-BE49-F238E27FC236}">
                <a16:creationId xmlns:a16="http://schemas.microsoft.com/office/drawing/2014/main" id="{74168232-14E7-4ED8-9927-CDA8F905BA3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5" name="Title 2">
            <a:extLst>
              <a:ext uri="{FF2B5EF4-FFF2-40B4-BE49-F238E27FC236}">
                <a16:creationId xmlns:a16="http://schemas.microsoft.com/office/drawing/2014/main" id="{23A07C72-BB8A-44B5-BE16-87FF6F59E1A7}"/>
              </a:ext>
            </a:extLst>
          </p:cNvPr>
          <p:cNvSpPr>
            <a:spLocks noGrp="1"/>
          </p:cNvSpPr>
          <p:nvPr>
            <p:ph type="title" hasCustomPrompt="1"/>
          </p:nvPr>
        </p:nvSpPr>
        <p:spPr>
          <a:xfrm>
            <a:off x="472500" y="2073153"/>
            <a:ext cx="2299300" cy="985733"/>
          </a:xfrm>
        </p:spPr>
        <p:txBody>
          <a:bodyPr vert="horz" anchor="ctr" anchorCtr="0">
            <a:noAutofit/>
          </a:bodyPr>
          <a:lstStyle>
            <a:lvl1pPr rtl="0">
              <a:defRPr sz="3200" baseline="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spTree>
    <p:extLst>
      <p:ext uri="{BB962C8B-B14F-4D97-AF65-F5344CB8AC3E}">
        <p14:creationId xmlns:p14="http://schemas.microsoft.com/office/powerpoint/2010/main" val="2660414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040F649-2223-4090-9C24-900C8C96AE03}"/>
              </a:ext>
            </a:extLst>
          </p:cNvPr>
          <p:cNvGraphicFramePr>
            <a:graphicFrameLocks noChangeAspect="1"/>
          </p:cNvGraphicFramePr>
          <p:nvPr userDrawn="1">
            <p:custDataLst>
              <p:tags r:id="rId2"/>
            </p:custDataLst>
            <p:extLst>
              <p:ext uri="{D42A27DB-BD31-4B8C-83A1-F6EECF244321}">
                <p14:modId xmlns:p14="http://schemas.microsoft.com/office/powerpoint/2010/main" val="4048314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3" name="Title 2"/>
          <p:cNvSpPr>
            <a:spLocks noGrp="1"/>
          </p:cNvSpPr>
          <p:nvPr>
            <p:ph type="title" hasCustomPrompt="1"/>
          </p:nvPr>
        </p:nvSpPr>
        <p:spPr>
          <a:xfrm>
            <a:off x="472500" y="2073153"/>
            <a:ext cx="2299300" cy="985733"/>
          </a:xfrm>
        </p:spPr>
        <p:txBody>
          <a:bodyPr vert="horz" anchor="ctr" anchorCtr="0">
            <a:noAutofit/>
          </a:bodyPr>
          <a:lstStyle>
            <a:lvl1pPr rtl="0">
              <a:defRPr sz="3200" baseline="0">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6216" b="7716"/>
          <a:stretch/>
        </p:blipFill>
        <p:spPr>
          <a:xfrm rot="120000">
            <a:off x="1630981" y="2552121"/>
            <a:ext cx="2021000" cy="2596309"/>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20A09BF2-C581-43B1-9B8B-72E3E38A33EA}"/>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DAC81006-FDF1-4387-80BC-56C3201DF67E}"/>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7" name="Copyright" hidden="1">
            <a:extLst>
              <a:ext uri="{FF2B5EF4-FFF2-40B4-BE49-F238E27FC236}">
                <a16:creationId xmlns:a16="http://schemas.microsoft.com/office/drawing/2014/main" id="{F38C24EB-F0E3-4F48-834E-48BA72D260E9}"/>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478281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7015178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47132"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3" name="Pentagon 3"/>
          <p:cNvSpPr/>
          <p:nvPr userDrawn="1"/>
        </p:nvSpPr>
        <p:spPr bwMode="white">
          <a:xfrm>
            <a:off x="1" y="0"/>
            <a:ext cx="4070190" cy="51435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14"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36144" y="2545795"/>
            <a:ext cx="973931" cy="2678906"/>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picture containing graphical user interface&#10;&#10;Description automatically generated">
            <a:extLst>
              <a:ext uri="{FF2B5EF4-FFF2-40B4-BE49-F238E27FC236}">
                <a16:creationId xmlns:a16="http://schemas.microsoft.com/office/drawing/2014/main" id="{B52E80B2-6E86-415C-A152-26F821E51A4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Slide Number Placeholder 28">
            <a:extLst>
              <a:ext uri="{FF2B5EF4-FFF2-40B4-BE49-F238E27FC236}">
                <a16:creationId xmlns:a16="http://schemas.microsoft.com/office/drawing/2014/main" id="{66DB0A60-9654-4401-8DB4-4591D7D5EF8D}"/>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716B11F8-DF1D-47A5-9126-57ED8281692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066052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03FCF47-46BC-4B0B-AB63-47AB05CDD54D}"/>
              </a:ext>
            </a:extLst>
          </p:cNvPr>
          <p:cNvGraphicFramePr>
            <a:graphicFrameLocks noChangeAspect="1"/>
          </p:cNvGraphicFramePr>
          <p:nvPr userDrawn="1">
            <p:custDataLst>
              <p:tags r:id="rId2"/>
            </p:custDataLst>
            <p:extLst>
              <p:ext uri="{D42A27DB-BD31-4B8C-83A1-F6EECF244321}">
                <p14:modId xmlns:p14="http://schemas.microsoft.com/office/powerpoint/2010/main" val="4246550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56"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803FCF47-46BC-4B0B-AB63-47AB05CDD5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4070190" cy="5143500"/>
          </a:xfrm>
          <a:prstGeom prst="homePlate">
            <a:avLst>
              <a:gd name="adj" fmla="val 12939"/>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14" name="Title 1"/>
          <p:cNvSpPr>
            <a:spLocks noGrp="1"/>
          </p:cNvSpPr>
          <p:nvPr>
            <p:ph type="title" hasCustomPrompt="1"/>
          </p:nvPr>
        </p:nvSpPr>
        <p:spPr>
          <a:xfrm>
            <a:off x="472501" y="1339200"/>
            <a:ext cx="3046676" cy="2465100"/>
          </a:xfrm>
          <a:prstGeom prst="rect">
            <a:avLst/>
          </a:prstGeom>
        </p:spPr>
        <p:txBody>
          <a:bodyPr vert="horz" anchor="ctr">
            <a:noAutofit/>
          </a:bodyPr>
          <a:lstStyle>
            <a:lvl1pPr rtl="0">
              <a:defRPr sz="3200" b="0">
                <a:solidFill>
                  <a:srgbClr val="FFFFFF"/>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2683544" y="2562225"/>
            <a:ext cx="2021000" cy="2581275"/>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847AE012-95CF-4746-81DC-F80B8B93AD4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ED3CAD9B-E731-41FE-A945-B83402BAC27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97C87198-B4A2-46CE-8055-137CDEFE1156}"/>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490860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1305C5-B4B2-4F1B-B75C-2BDF211822FB}"/>
              </a:ext>
            </a:extLst>
          </p:cNvPr>
          <p:cNvGraphicFramePr>
            <a:graphicFrameLocks noChangeAspect="1"/>
          </p:cNvGraphicFramePr>
          <p:nvPr userDrawn="1">
            <p:custDataLst>
              <p:tags r:id="rId2"/>
            </p:custDataLst>
            <p:extLst>
              <p:ext uri="{D42A27DB-BD31-4B8C-83A1-F6EECF244321}">
                <p14:modId xmlns:p14="http://schemas.microsoft.com/office/powerpoint/2010/main" val="168974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8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941305C5-B4B2-4F1B-B75C-2BDF211822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4772660" cy="51435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48354" y="2692204"/>
            <a:ext cx="1023938" cy="253722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C9F6064C-488A-421F-A266-C81B6A30F2F0}"/>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BF76C93B-CB23-4C52-8585-B0E5FBACA3F9}"/>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238F9428-0072-4500-89B6-544D0C2891B1}"/>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3" name="Title 12">
            <a:extLst>
              <a:ext uri="{FF2B5EF4-FFF2-40B4-BE49-F238E27FC236}">
                <a16:creationId xmlns:a16="http://schemas.microsoft.com/office/drawing/2014/main" id="{AAB17000-4DFA-47B7-9B04-C201AA5111C0}"/>
              </a:ext>
            </a:extLst>
          </p:cNvPr>
          <p:cNvSpPr>
            <a:spLocks noGrp="1"/>
          </p:cNvSpPr>
          <p:nvPr>
            <p:ph type="title"/>
          </p:nvPr>
        </p:nvSpPr>
        <p:spPr>
          <a:xfrm>
            <a:off x="472501" y="300174"/>
            <a:ext cx="3595444"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615834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4D6DB2-A1BE-41D9-99EB-3CD3818821CB}"/>
              </a:ext>
            </a:extLst>
          </p:cNvPr>
          <p:cNvGraphicFramePr>
            <a:graphicFrameLocks noChangeAspect="1"/>
          </p:cNvGraphicFramePr>
          <p:nvPr userDrawn="1">
            <p:custDataLst>
              <p:tags r:id="rId2"/>
            </p:custDataLst>
            <p:extLst>
              <p:ext uri="{D42A27DB-BD31-4B8C-83A1-F6EECF244321}">
                <p14:modId xmlns:p14="http://schemas.microsoft.com/office/powerpoint/2010/main" val="113863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04"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714D6DB2-A1BE-41D9-99EB-3CD3818821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4772660" cy="5143500"/>
          </a:xfrm>
          <a:prstGeom prst="homePlate">
            <a:avLst>
              <a:gd name="adj" fmla="val 12939"/>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3345129" y="2555853"/>
            <a:ext cx="2021000" cy="2592413"/>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42B8BD63-5CC1-4B94-8C25-C400E7AA1B71}"/>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39CF58BF-E253-4C7B-A1AD-5F34AA5967D1}"/>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DD7ADCFB-8A47-4530-B5D2-D4899FABE3D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6" name="Title 5">
            <a:extLst>
              <a:ext uri="{FF2B5EF4-FFF2-40B4-BE49-F238E27FC236}">
                <a16:creationId xmlns:a16="http://schemas.microsoft.com/office/drawing/2014/main" id="{17DF5C78-5F99-4DAD-9A75-68325E8268B3}"/>
              </a:ext>
            </a:extLst>
          </p:cNvPr>
          <p:cNvSpPr>
            <a:spLocks noGrp="1"/>
          </p:cNvSpPr>
          <p:nvPr>
            <p:ph type="title"/>
          </p:nvPr>
        </p:nvSpPr>
        <p:spPr>
          <a:xfrm>
            <a:off x="472501" y="300174"/>
            <a:ext cx="3523435"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447652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53000">
              <a:srgbClr val="A8BCCF"/>
            </a:gs>
            <a:gs pos="4000">
              <a:srgbClr val="4C7895"/>
            </a:gs>
            <a:gs pos="92000">
              <a:srgbClr val="F2F2F2"/>
            </a:gs>
          </a:gsLst>
          <a:lin ang="162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0509FF-07D2-4178-855D-3E4025DCD21A}"/>
              </a:ext>
            </a:extLst>
          </p:cNvPr>
          <p:cNvGraphicFramePr>
            <a:graphicFrameLocks noChangeAspect="1"/>
          </p:cNvGraphicFramePr>
          <p:nvPr userDrawn="1">
            <p:custDataLst>
              <p:tags r:id="rId2"/>
            </p:custDataLst>
            <p:extLst>
              <p:ext uri="{D42A27DB-BD31-4B8C-83A1-F6EECF244321}">
                <p14:modId xmlns:p14="http://schemas.microsoft.com/office/powerpoint/2010/main" val="4266154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8"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3C0509FF-07D2-4178-855D-3E4025DCD2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17754" y="2692204"/>
            <a:ext cx="1023938" cy="253722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descr="A picture containing graphical user interface&#10;&#10;Description automatically generated">
            <a:extLst>
              <a:ext uri="{FF2B5EF4-FFF2-40B4-BE49-F238E27FC236}">
                <a16:creationId xmlns:a16="http://schemas.microsoft.com/office/drawing/2014/main" id="{CB20BDB0-C68E-4DAC-9774-BAC28AA8E38C}"/>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4935D2C7-8543-4756-A644-207AE1AA3817}"/>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4" name="Title 3">
            <a:extLst>
              <a:ext uri="{FF2B5EF4-FFF2-40B4-BE49-F238E27FC236}">
                <a16:creationId xmlns:a16="http://schemas.microsoft.com/office/drawing/2014/main" id="{488A78A9-DD59-4A68-871B-3753DCF53CE3}"/>
              </a:ext>
            </a:extLst>
          </p:cNvPr>
          <p:cNvSpPr>
            <a:spLocks noGrp="1"/>
          </p:cNvSpPr>
          <p:nvPr>
            <p:ph type="title"/>
          </p:nvPr>
        </p:nvSpPr>
        <p:spPr>
          <a:xfrm>
            <a:off x="472501" y="300174"/>
            <a:ext cx="5179620"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770104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10F249-6E15-4E6C-B46C-EB96BE35D57F}"/>
              </a:ext>
            </a:extLst>
          </p:cNvPr>
          <p:cNvGraphicFramePr>
            <a:graphicFrameLocks noChangeAspect="1"/>
          </p:cNvGraphicFramePr>
          <p:nvPr userDrawn="1">
            <p:custDataLst>
              <p:tags r:id="rId2"/>
            </p:custDataLst>
            <p:extLst>
              <p:ext uri="{D42A27DB-BD31-4B8C-83A1-F6EECF244321}">
                <p14:modId xmlns:p14="http://schemas.microsoft.com/office/powerpoint/2010/main" val="3984779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p:nvPr userDrawn="1"/>
        </p:nvSpPr>
        <p:spPr bwMode="white">
          <a:xfrm>
            <a:off x="1" y="-982"/>
            <a:ext cx="3520800" cy="5144482"/>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8" name="Subtitle 2"/>
          <p:cNvSpPr>
            <a:spLocks noGrp="1"/>
          </p:cNvSpPr>
          <p:nvPr>
            <p:ph type="subTitle" idx="13" hasCustomPrompt="1"/>
          </p:nvPr>
        </p:nvSpPr>
        <p:spPr>
          <a:xfrm>
            <a:off x="472500" y="1619241"/>
            <a:ext cx="2808000" cy="406265"/>
          </a:xfrm>
          <a:prstGeom prst="rect">
            <a:avLst/>
          </a:prstGeom>
        </p:spPr>
        <p:txBody>
          <a:bodyPr>
            <a:noAutofit/>
          </a:bodyPr>
          <a:lstStyle>
            <a:lvl1pPr marL="0" indent="0" algn="l" rtl="0">
              <a:buNone/>
              <a:defRPr sz="1200">
                <a:solidFill>
                  <a:srgbClr val="0A4E78"/>
                </a:solidFill>
                <a:latin typeface="+mn-lt"/>
                <a:ea typeface="+mn-ea"/>
                <a:cs typeface="+mn-cs"/>
                <a:sym typeface="Novel Sans Pro" panose="02000000000000000000" pitchFamily="50"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9" name="Title 4"/>
          <p:cNvSpPr>
            <a:spLocks noGrp="1"/>
          </p:cNvSpPr>
          <p:nvPr>
            <p:ph type="title" hasCustomPrompt="1"/>
          </p:nvPr>
        </p:nvSpPr>
        <p:spPr>
          <a:xfrm>
            <a:off x="472500" y="920286"/>
            <a:ext cx="2808000" cy="498598"/>
          </a:xfrm>
        </p:spPr>
        <p:txBody>
          <a:bodyPr vert="horz" anchor="t">
            <a:noAutofit/>
          </a:bodyPr>
          <a:lstStyle>
            <a:lvl1pPr rtl="0">
              <a:defRPr sz="24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10" name="Picture 9" descr="A picture containing graphical user interface&#10;&#10;Description automatically generated">
            <a:extLst>
              <a:ext uri="{FF2B5EF4-FFF2-40B4-BE49-F238E27FC236}">
                <a16:creationId xmlns:a16="http://schemas.microsoft.com/office/drawing/2014/main" id="{4D0D1356-3CE4-4F6B-A037-25B79345ED7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Copyright" hidden="1">
            <a:extLst>
              <a:ext uri="{FF2B5EF4-FFF2-40B4-BE49-F238E27FC236}">
                <a16:creationId xmlns:a16="http://schemas.microsoft.com/office/drawing/2014/main" id="{F483DC18-167A-4371-B7CA-20669F482E51}"/>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3" name="Rectangle 12">
            <a:extLst>
              <a:ext uri="{FF2B5EF4-FFF2-40B4-BE49-F238E27FC236}">
                <a16:creationId xmlns:a16="http://schemas.microsoft.com/office/drawing/2014/main" id="{47030C66-DB76-42C0-AACE-1B18B62706CE}"/>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225241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51806A-5D26-4B0B-BE55-017735D67BC5}"/>
              </a:ext>
            </a:extLst>
          </p:cNvPr>
          <p:cNvGraphicFramePr>
            <a:graphicFrameLocks noChangeAspect="1"/>
          </p:cNvGraphicFramePr>
          <p:nvPr userDrawn="1">
            <p:custDataLst>
              <p:tags r:id="rId2"/>
            </p:custDataLst>
            <p:extLst>
              <p:ext uri="{D42A27DB-BD31-4B8C-83A1-F6EECF244321}">
                <p14:modId xmlns:p14="http://schemas.microsoft.com/office/powerpoint/2010/main" val="1043128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52"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0951806A-5D26-4B0B-BE55-017735D67B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6334679" cy="51435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9052" b="6867"/>
          <a:stretch/>
        </p:blipFill>
        <p:spPr>
          <a:xfrm rot="120000">
            <a:off x="4925721" y="2555853"/>
            <a:ext cx="2021000" cy="2592413"/>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0" name="Picture 9" descr="A picture containing graphical user interface&#10;&#10;Description automatically generated">
            <a:extLst>
              <a:ext uri="{FF2B5EF4-FFF2-40B4-BE49-F238E27FC236}">
                <a16:creationId xmlns:a16="http://schemas.microsoft.com/office/drawing/2014/main" id="{25AB94AD-69B1-4E09-8B24-A01D7024BF6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3" name="Slide Number Placeholder 28">
            <a:extLst>
              <a:ext uri="{FF2B5EF4-FFF2-40B4-BE49-F238E27FC236}">
                <a16:creationId xmlns:a16="http://schemas.microsoft.com/office/drawing/2014/main" id="{5CD62FE8-CC9E-4648-BB9E-68C931CC00D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864A3B1A-5D0E-442F-B1EF-EDB7BC14E6F2}"/>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3B7AA13F-4F75-4D1F-9D5F-A73C648826E5}"/>
              </a:ext>
            </a:extLst>
          </p:cNvPr>
          <p:cNvSpPr>
            <a:spLocks noGrp="1"/>
          </p:cNvSpPr>
          <p:nvPr>
            <p:ph type="title"/>
          </p:nvPr>
        </p:nvSpPr>
        <p:spPr>
          <a:xfrm>
            <a:off x="472501" y="300174"/>
            <a:ext cx="5179620" cy="1031051"/>
          </a:xfrm>
        </p:spPr>
        <p:txBody>
          <a:bodyPr vert="horz"/>
          <a:lstStyle>
            <a:lvl1pPr rtl="0">
              <a:defRPr sz="3200">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3962044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35B0E9F-7E4A-43D5-A5B2-FC642686363C}"/>
              </a:ext>
            </a:extLst>
          </p:cNvPr>
          <p:cNvGraphicFramePr>
            <a:graphicFrameLocks noChangeAspect="1"/>
          </p:cNvGraphicFramePr>
          <p:nvPr userDrawn="1">
            <p:custDataLst>
              <p:tags r:id="rId2"/>
            </p:custDataLst>
            <p:extLst>
              <p:ext uri="{D42A27DB-BD31-4B8C-83A1-F6EECF244321}">
                <p14:modId xmlns:p14="http://schemas.microsoft.com/office/powerpoint/2010/main" val="379471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76"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D35B0E9F-7E4A-43D5-A5B2-FC64268636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472500" y="2869750"/>
            <a:ext cx="8199900" cy="1204913"/>
          </a:xfr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7" name="Picture 6" descr="A picture containing graphical user interface&#10;&#10;Description automatically generated">
            <a:extLst>
              <a:ext uri="{FF2B5EF4-FFF2-40B4-BE49-F238E27FC236}">
                <a16:creationId xmlns:a16="http://schemas.microsoft.com/office/drawing/2014/main" id="{4B0700F9-5974-46C5-9EE4-6F20673ACB8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Slide Number Placeholder 28">
            <a:extLst>
              <a:ext uri="{FF2B5EF4-FFF2-40B4-BE49-F238E27FC236}">
                <a16:creationId xmlns:a16="http://schemas.microsoft.com/office/drawing/2014/main" id="{3FC97092-9B82-4B78-A00B-B634771C63F4}"/>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6AB01545-968B-4C15-B999-7AB07350E3D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683062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FC05E2-CC35-4DE4-BBD9-826AB4661D39}"/>
              </a:ext>
            </a:extLst>
          </p:cNvPr>
          <p:cNvGraphicFramePr>
            <a:graphicFrameLocks noChangeAspect="1"/>
          </p:cNvGraphicFramePr>
          <p:nvPr userDrawn="1">
            <p:custDataLst>
              <p:tags r:id="rId2"/>
            </p:custDataLst>
            <p:extLst>
              <p:ext uri="{D42A27DB-BD31-4B8C-83A1-F6EECF244321}">
                <p14:modId xmlns:p14="http://schemas.microsoft.com/office/powerpoint/2010/main" val="1081036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00" name="think-cell Slide" r:id="rId4" imgW="347" imgH="348" progId="TCLayout.ActiveDocument.1">
                  <p:embed/>
                </p:oleObj>
              </mc:Choice>
              <mc:Fallback>
                <p:oleObj name="think-cell Slide" r:id="rId4" imgW="347" imgH="348" progId="TCLayout.ActiveDocument.1">
                  <p:embed/>
                  <p:pic>
                    <p:nvPicPr>
                      <p:cNvPr id="4" name="Object 3" hidden="1">
                        <a:extLst>
                          <a:ext uri="{FF2B5EF4-FFF2-40B4-BE49-F238E27FC236}">
                            <a16:creationId xmlns:a16="http://schemas.microsoft.com/office/drawing/2014/main" id="{24FC05E2-CC35-4DE4-BBD9-826AB4661D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userDrawn="1"/>
        </p:nvSpPr>
        <p:spPr bwMode="white">
          <a:xfrm>
            <a:off x="472500" y="469106"/>
            <a:ext cx="699516" cy="699516"/>
          </a:xfrm>
          <a:prstGeom prst="rect">
            <a:avLst/>
          </a:prstGeom>
          <a:noFill/>
          <a:ln w="9525">
            <a:solidFill>
              <a:srgbClr val="0A4E7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7" name="Title 1"/>
          <p:cNvSpPr>
            <a:spLocks noGrp="1"/>
          </p:cNvSpPr>
          <p:nvPr>
            <p:ph type="title" hasCustomPrompt="1"/>
          </p:nvPr>
        </p:nvSpPr>
        <p:spPr>
          <a:xfrm>
            <a:off x="472500" y="2869750"/>
            <a:ext cx="8199900" cy="1204913"/>
          </a:xfrm>
          <a:prstGeom prst="rect">
            <a:avLst/>
          </a:prstGeom>
        </p:spPr>
        <p:txBody>
          <a:bodyPr vert="horz" anchor="b">
            <a:noAutofit/>
          </a:bodyPr>
          <a:lstStyle>
            <a:lvl1pPr marL="0" algn="l" defTabSz="685800" rtl="0" eaLnBrk="1" fontAlgn="auto" latinLnBrk="0" hangingPunct="1">
              <a:lnSpc>
                <a:spcPts val="4500"/>
              </a:lnSpc>
              <a:spcBef>
                <a:spcPts val="0"/>
              </a:spcBef>
              <a:spcAft>
                <a:spcPts val="0"/>
              </a:spcAft>
              <a:defRPr lang="en-US" sz="4000" kern="1200" baseline="0" dirty="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big</a:t>
            </a:r>
            <a:r>
              <a:rPr lang="de-DE" dirty="0"/>
              <a:t> </a:t>
            </a:r>
            <a:r>
              <a:rPr lang="de-DE" dirty="0" err="1"/>
              <a:t>statement</a:t>
            </a:r>
            <a:r>
              <a:rPr lang="de-DE" dirty="0"/>
              <a:t> </a:t>
            </a:r>
            <a:r>
              <a:rPr lang="de-DE" dirty="0" err="1"/>
              <a:t>text</a:t>
            </a:r>
            <a:endParaRPr lang="de-DE" dirty="0"/>
          </a:p>
        </p:txBody>
      </p:sp>
      <p:pic>
        <p:nvPicPr>
          <p:cNvPr id="8" name="Picture 7" descr="A picture containing graphical user interface&#10;&#10;Description automatically generated">
            <a:extLst>
              <a:ext uri="{FF2B5EF4-FFF2-40B4-BE49-F238E27FC236}">
                <a16:creationId xmlns:a16="http://schemas.microsoft.com/office/drawing/2014/main" id="{9BFA3842-2380-4697-ABD7-6F6DC987C633}"/>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Copyright" hidden="1">
            <a:extLst>
              <a:ext uri="{FF2B5EF4-FFF2-40B4-BE49-F238E27FC236}">
                <a16:creationId xmlns:a16="http://schemas.microsoft.com/office/drawing/2014/main" id="{5FA4C702-CA7B-451E-B111-C2AF9E2D391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2" name="Rectangle 11">
            <a:extLst>
              <a:ext uri="{FF2B5EF4-FFF2-40B4-BE49-F238E27FC236}">
                <a16:creationId xmlns:a16="http://schemas.microsoft.com/office/drawing/2014/main" id="{8FB474AA-1DB5-482D-BEBA-674626C3B228}"/>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9644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A4E78"/>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6651912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55324"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98096" y="76083"/>
            <a:ext cx="576943"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9144000" cy="4400501"/>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A072B9CD-DB93-4DB0-A05A-C9761909B485}"/>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Slide Number Placeholder 28">
            <a:extLst>
              <a:ext uri="{FF2B5EF4-FFF2-40B4-BE49-F238E27FC236}">
                <a16:creationId xmlns:a16="http://schemas.microsoft.com/office/drawing/2014/main" id="{4CF58CAD-AA13-4803-8093-A6A9C303B642}"/>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0" name="Rectangle 9">
            <a:extLst>
              <a:ext uri="{FF2B5EF4-FFF2-40B4-BE49-F238E27FC236}">
                <a16:creationId xmlns:a16="http://schemas.microsoft.com/office/drawing/2014/main" id="{15EE215A-D9CC-41DE-9165-E9D40277220F}"/>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3043314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377CF61-0D03-4636-9B25-8E0A9DFAA9B9}"/>
              </a:ext>
            </a:extLst>
          </p:cNvPr>
          <p:cNvGraphicFramePr>
            <a:graphicFrameLocks noChangeAspect="1"/>
          </p:cNvGraphicFramePr>
          <p:nvPr userDrawn="1">
            <p:custDataLst>
              <p:tags r:id="rId2"/>
            </p:custDataLst>
            <p:extLst>
              <p:ext uri="{D42A27DB-BD31-4B8C-83A1-F6EECF244321}">
                <p14:modId xmlns:p14="http://schemas.microsoft.com/office/powerpoint/2010/main" val="176797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48"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D377CF61-0D03-4636-9B25-8E0A9DFAA9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Slide Number Placeholder 28">
            <a:extLst>
              <a:ext uri="{FF2B5EF4-FFF2-40B4-BE49-F238E27FC236}">
                <a16:creationId xmlns:a16="http://schemas.microsoft.com/office/drawing/2014/main" id="{C135BBC8-E9BA-4AE1-8E0F-A08AB6B68EE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9" name="Copyright" hidden="1">
            <a:extLst>
              <a:ext uri="{FF2B5EF4-FFF2-40B4-BE49-F238E27FC236}">
                <a16:creationId xmlns:a16="http://schemas.microsoft.com/office/drawing/2014/main" id="{99A7C1A2-964D-4C13-87B6-CAF63956298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10" name="Title 9">
            <a:extLst>
              <a:ext uri="{FF2B5EF4-FFF2-40B4-BE49-F238E27FC236}">
                <a16:creationId xmlns:a16="http://schemas.microsoft.com/office/drawing/2014/main" id="{475736A7-A051-4A47-991A-CD1053BB9D21}"/>
              </a:ext>
            </a:extLst>
          </p:cNvPr>
          <p:cNvSpPr>
            <a:spLocks noGrp="1"/>
          </p:cNvSpPr>
          <p:nvPr>
            <p:ph type="title"/>
          </p:nvPr>
        </p:nvSpPr>
        <p:spPr>
          <a:xfrm>
            <a:off x="472500" y="300174"/>
            <a:ext cx="6331747" cy="538609"/>
          </a:xfrm>
        </p:spPr>
        <p:txBody>
          <a:bodyPr vert="horz"/>
          <a:lstStyle>
            <a:lvl1pPr rtl="0">
              <a:defRPr sz="3200">
                <a:solidFill>
                  <a:schemeClr val="bg1"/>
                </a:solidFill>
                <a:latin typeface="+mj-lt"/>
                <a:ea typeface="+mj-ea"/>
                <a:cs typeface="+mj-cs"/>
                <a:sym typeface="Novel Sans Pro" panose="02000000000000000000" pitchFamily="50" charset="0"/>
              </a:defRPr>
            </a:lvl1pPr>
          </a:lstStyle>
          <a:p>
            <a:r>
              <a:rPr lang="de-DE" dirty="0"/>
              <a:t>Click to edit Master title style</a:t>
            </a:r>
          </a:p>
        </p:txBody>
      </p:sp>
      <p:sp>
        <p:nvSpPr>
          <p:cNvPr id="17" name="Rectangle 16">
            <a:extLst>
              <a:ext uri="{FF2B5EF4-FFF2-40B4-BE49-F238E27FC236}">
                <a16:creationId xmlns:a16="http://schemas.microsoft.com/office/drawing/2014/main" id="{31671F09-9683-43D2-BB5B-6C1DC57783ED}"/>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84830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0BC4104-67EA-4A44-B08D-8E5F688936B8}"/>
              </a:ext>
            </a:extLst>
          </p:cNvPr>
          <p:cNvGraphicFramePr>
            <a:graphicFrameLocks noChangeAspect="1"/>
          </p:cNvGraphicFramePr>
          <p:nvPr userDrawn="1">
            <p:custDataLst>
              <p:tags r:id="rId2"/>
            </p:custDataLst>
            <p:extLst>
              <p:ext uri="{D42A27DB-BD31-4B8C-83A1-F6EECF244321}">
                <p14:modId xmlns:p14="http://schemas.microsoft.com/office/powerpoint/2010/main" val="2255116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72"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97E4B5B3-F853-45D8-A0F1-56A9E524D5D9}"/>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Copyright" hidden="1">
            <a:extLst>
              <a:ext uri="{FF2B5EF4-FFF2-40B4-BE49-F238E27FC236}">
                <a16:creationId xmlns:a16="http://schemas.microsoft.com/office/drawing/2014/main" id="{DD5D6775-1593-4FF1-8F52-489CE03905D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9" name="Rectangle 8">
            <a:extLst>
              <a:ext uri="{FF2B5EF4-FFF2-40B4-BE49-F238E27FC236}">
                <a16:creationId xmlns:a16="http://schemas.microsoft.com/office/drawing/2014/main" id="{EE5E76ED-5D0F-4BED-BFA0-81534737ECD4}"/>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2539608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53000">
              <a:srgbClr val="A8BCCF"/>
            </a:gs>
            <a:gs pos="4000">
              <a:srgbClr val="4C7895"/>
            </a:gs>
            <a:gs pos="92000">
              <a:srgbClr val="F2F2F2"/>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5593A55-62E0-4BD7-AD4F-F7390BF9E40D}"/>
              </a:ext>
            </a:extLst>
          </p:cNvPr>
          <p:cNvGraphicFramePr>
            <a:graphicFrameLocks noChangeAspect="1"/>
          </p:cNvGraphicFramePr>
          <p:nvPr userDrawn="1">
            <p:custDataLst>
              <p:tags r:id="rId2"/>
            </p:custDataLst>
            <p:extLst>
              <p:ext uri="{D42A27DB-BD31-4B8C-83A1-F6EECF244321}">
                <p14:modId xmlns:p14="http://schemas.microsoft.com/office/powerpoint/2010/main" val="428745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96"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A picture containing graphical user interface&#10;&#10;Description automatically generated">
            <a:extLst>
              <a:ext uri="{FF2B5EF4-FFF2-40B4-BE49-F238E27FC236}">
                <a16:creationId xmlns:a16="http://schemas.microsoft.com/office/drawing/2014/main" id="{03A269E1-DB63-43D2-AA70-E448AE944D8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Slide Number Placeholder 28">
            <a:extLst>
              <a:ext uri="{FF2B5EF4-FFF2-40B4-BE49-F238E27FC236}">
                <a16:creationId xmlns:a16="http://schemas.microsoft.com/office/drawing/2014/main" id="{E8AA2F74-00D8-4C33-A401-D57DCECF3D09}"/>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0" name="Copyright" hidden="1">
            <a:extLst>
              <a:ext uri="{FF2B5EF4-FFF2-40B4-BE49-F238E27FC236}">
                <a16:creationId xmlns:a16="http://schemas.microsoft.com/office/drawing/2014/main" id="{8C1A2113-FA18-4BF9-85F9-99BC12791CF8}"/>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677448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C5060E-0A23-41F4-B518-1AAFC66D3C49}"/>
              </a:ext>
            </a:extLst>
          </p:cNvPr>
          <p:cNvGraphicFramePr>
            <a:graphicFrameLocks noChangeAspect="1"/>
          </p:cNvGraphicFramePr>
          <p:nvPr userDrawn="1">
            <p:custDataLst>
              <p:tags r:id="rId2"/>
            </p:custDataLst>
            <p:extLst>
              <p:ext uri="{D42A27DB-BD31-4B8C-83A1-F6EECF244321}">
                <p14:modId xmlns:p14="http://schemas.microsoft.com/office/powerpoint/2010/main" val="1161459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20"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descr="A picture containing graphical user interface&#10;&#10;Description automatically generated">
            <a:extLst>
              <a:ext uri="{FF2B5EF4-FFF2-40B4-BE49-F238E27FC236}">
                <a16:creationId xmlns:a16="http://schemas.microsoft.com/office/drawing/2014/main" id="{C6F45373-C5F8-45B1-998B-42E43532D551}"/>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Copyright" hidden="1">
            <a:extLst>
              <a:ext uri="{FF2B5EF4-FFF2-40B4-BE49-F238E27FC236}">
                <a16:creationId xmlns:a16="http://schemas.microsoft.com/office/drawing/2014/main" id="{A3FB7B3A-CB26-4F71-9480-1CCAC851D126}"/>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2" name="Rectangle 11">
            <a:extLst>
              <a:ext uri="{FF2B5EF4-FFF2-40B4-BE49-F238E27FC236}">
                <a16:creationId xmlns:a16="http://schemas.microsoft.com/office/drawing/2014/main" id="{8CBE3D9E-7C4E-40BB-969F-99D1BAB571CB}"/>
              </a:ext>
            </a:extLst>
          </p:cNvPr>
          <p:cNvSpPr/>
          <p:nvPr userDrawn="1"/>
        </p:nvSpPr>
        <p:spPr>
          <a:xfrm>
            <a:off x="3875440" y="1583587"/>
            <a:ext cx="4584992" cy="2446824"/>
          </a:xfrm>
          <a:prstGeom prst="rect">
            <a:avLst/>
          </a:prstGeom>
        </p:spPr>
        <p:txBody>
          <a:bodyPr wrap="square" lIns="0" tIns="0" rIns="0" bIns="0" anchor="ctr">
            <a:spAutoFit/>
          </a:bodyPr>
          <a:lstStyle/>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von der Boston Consulting Group (BCG) erbrachten Leistungen und bereitgestellten Dokumente unterliegen den Geschäftsbedingungen von BCG (die wir auf Wunsch zur Verfügung stellen) oder einer sonstigen mit BCG getroffenen entsprechenden Vereinbarung. BCG erbringt keinerlei Beratung in rechtlichen, </a:t>
            </a:r>
            <a:r>
              <a:rPr lang="de-DE" sz="600" b="0" dirty="0" err="1">
                <a:solidFill>
                  <a:srgbClr val="0A4E78"/>
                </a:solidFill>
                <a:latin typeface="+mn-lt"/>
                <a:ea typeface="+mn-ea"/>
                <a:cs typeface="+mn-cs"/>
                <a:sym typeface="Novel Sans Pro" panose="02000000000000000000" pitchFamily="50" charset="0"/>
              </a:rPr>
              <a:t>rechnungswesenbezogenen</a:t>
            </a:r>
            <a:r>
              <a:rPr lang="de-DE" sz="600" b="0" dirty="0">
                <a:solidFill>
                  <a:srgbClr val="0A4E78"/>
                </a:solidFill>
                <a:latin typeface="+mn-lt"/>
                <a:ea typeface="+mn-ea"/>
                <a:cs typeface="+mn-cs"/>
                <a:sym typeface="Novel Sans Pro" panose="02000000000000000000" pitchFamily="50" charset="0"/>
              </a:rPr>
              <a:t> oder steuerlichen Fragen. Der Kunde ist dafür verantwortlich, zu diesen Themen unabhängige Beratung einzuholen, durch welche sich Auswirkungen auf die Empfehlungen von BCG ergeben können. Seitens BCG besteht keinerlei Verpflichtung, Aktualisierungen an den bereitgestellten Arbeitsergebnissen vorzunehmen, ungeachtet dessen, </a:t>
            </a:r>
            <a:r>
              <a:rPr lang="de-DE" sz="600" b="0" dirty="0" err="1">
                <a:solidFill>
                  <a:srgbClr val="0A4E78"/>
                </a:solidFill>
                <a:latin typeface="+mn-lt"/>
                <a:ea typeface="+mn-ea"/>
                <a:cs typeface="+mn-cs"/>
                <a:sym typeface="Novel Sans Pro" panose="02000000000000000000" pitchFamily="50" charset="0"/>
              </a:rPr>
              <a:t>dass</a:t>
            </a:r>
            <a:r>
              <a:rPr lang="de-DE" sz="600" b="0" dirty="0">
                <a:solidFill>
                  <a:srgbClr val="0A4E78"/>
                </a:solidFill>
                <a:latin typeface="+mn-lt"/>
                <a:ea typeface="+mn-ea"/>
                <a:cs typeface="+mn-cs"/>
                <a:sym typeface="Novel Sans Pro" panose="02000000000000000000" pitchFamily="50" charset="0"/>
              </a:rPr>
              <a:t> die darin enthaltenen Informationen sich als überholt oder ungenau erweisen könnten.</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Die Inhalte dieser Präsentation sind ausschließlich für den Vorstand oder die Unternehmensleitung des Kunden bestimmt und dienen allein den in der Präsentation genannten Zwecken. Die Arbeitsergebnisse dürfen ohne vorherige schriftliche Zustimmung durch BCG weder kopiert noch an natürliche oder juristische Personen außerhalb der Kundenorganisation („Dritte“) weitergegeben werden. Die Arbeitsergebnisse sind ausschließlich als Diskussionsgrundlage konzipiert und ohne begleitende mündliche Erläuterungen unvollständig. Sie dürfen daher nur im Zusammenhang mit dem Vortrag gesehen werden.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Des Weiteren ist es Dritten nicht erlaubt und für sie nicht angemessen, sich, für welchen Zweck auch immer, auf diese Arbeitsergebnisse zu beziehen. Soweit gesetzlich zulässig (und sofern von BCG nicht ausdrücklich schriftlich etwas anderes zugesagt wurde), übernimmt BCG keinerlei Haftung gegenüber Dritten. Dritte verzichten auf die Geltend-machung jeglicher Rechte und Ansprüche gegenüber BCG im Hinblick auf die erbrachten Leistungen, diese Präsentation oder sonstige Arbeitsergebnisse einschließlich deren Korrektheit oder Vollständigkeit. Erhalt und Kenntnisnahme dieses Dokuments gelten als Zustimmung hierzu. </a:t>
            </a:r>
          </a:p>
          <a:p>
            <a:pPr rtl="0">
              <a:spcBef>
                <a:spcPts val="0"/>
              </a:spcBef>
              <a:spcAft>
                <a:spcPts val="600"/>
              </a:spcAft>
            </a:pPr>
            <a:r>
              <a:rPr lang="de-DE" sz="600" b="0" dirty="0">
                <a:solidFill>
                  <a:srgbClr val="0A4E78"/>
                </a:solidFill>
                <a:latin typeface="+mn-lt"/>
                <a:ea typeface="+mn-ea"/>
                <a:cs typeface="+mn-cs"/>
                <a:sym typeface="Novel Sans Pro" panose="02000000000000000000" pitchFamily="50" charset="0"/>
              </a:rPr>
              <a:t>BCG erstellt keine Gutachten („</a:t>
            </a:r>
            <a:r>
              <a:rPr lang="de-DE" sz="600" b="0" dirty="0" err="1">
                <a:solidFill>
                  <a:srgbClr val="0A4E78"/>
                </a:solidFill>
                <a:latin typeface="+mn-lt"/>
                <a:ea typeface="+mn-ea"/>
                <a:cs typeface="+mn-cs"/>
                <a:sym typeface="Novel Sans Pro" panose="02000000000000000000" pitchFamily="50" charset="0"/>
              </a:rPr>
              <a:t>Fairness</a:t>
            </a:r>
            <a:r>
              <a:rPr lang="de-DE" sz="600" b="0" dirty="0">
                <a:solidFill>
                  <a:srgbClr val="0A4E78"/>
                </a:solidFill>
                <a:latin typeface="+mn-lt"/>
                <a:ea typeface="+mn-ea"/>
                <a:cs typeface="+mn-cs"/>
                <a:sym typeface="Novel Sans Pro" panose="02000000000000000000" pitchFamily="50" charset="0"/>
              </a:rPr>
              <a:t> </a:t>
            </a:r>
            <a:r>
              <a:rPr lang="de-DE" sz="600" b="0" dirty="0" err="1">
                <a:solidFill>
                  <a:srgbClr val="0A4E78"/>
                </a:solidFill>
                <a:latin typeface="+mn-lt"/>
                <a:ea typeface="+mn-ea"/>
                <a:cs typeface="+mn-cs"/>
                <a:sym typeface="Novel Sans Pro" panose="02000000000000000000" pitchFamily="50" charset="0"/>
              </a:rPr>
              <a:t>Opinions</a:t>
            </a:r>
            <a:r>
              <a:rPr lang="de-DE" sz="600" b="0" dirty="0">
                <a:solidFill>
                  <a:srgbClr val="0A4E78"/>
                </a:solidFill>
                <a:latin typeface="+mn-lt"/>
                <a:ea typeface="+mn-ea"/>
                <a:cs typeface="+mn-cs"/>
                <a:sym typeface="Novel Sans Pro" panose="02000000000000000000" pitchFamily="50" charset="0"/>
              </a:rPr>
              <a:t>“) oder Bewertungen zu Markttransaktionen. Die Arbeitsergebnisse sollten daher nicht als solche genutzt oder </a:t>
            </a:r>
            <a:r>
              <a:rPr lang="de-DE" sz="600" b="0" dirty="0" err="1">
                <a:solidFill>
                  <a:srgbClr val="0A4E78"/>
                </a:solidFill>
                <a:latin typeface="+mn-lt"/>
                <a:ea typeface="+mn-ea"/>
                <a:cs typeface="+mn-cs"/>
                <a:sym typeface="Novel Sans Pro" panose="02000000000000000000" pitchFamily="50" charset="0"/>
              </a:rPr>
              <a:t>aufgefasst</a:t>
            </a:r>
            <a:r>
              <a:rPr lang="de-DE" sz="600" b="0" dirty="0">
                <a:solidFill>
                  <a:srgbClr val="0A4E78"/>
                </a:solidFill>
                <a:latin typeface="+mn-lt"/>
                <a:ea typeface="+mn-ea"/>
                <a:cs typeface="+mn-cs"/>
                <a:sym typeface="Novel Sans Pro" panose="02000000000000000000" pitchFamily="50" charset="0"/>
              </a:rPr>
              <a:t> werden. Die in den Arbeitsergebnissen enthaltenen finanziellen Bewertungen, prognostizierten Markt- und Finanzdaten sowie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basieren auf marktüblichen Bewertungsmethoden. Sie stellen keine endgültigen Vorhersagen dar und werden von BCG nicht zugesichert. BCG hat öffentlich zugängliche und/oder vertrauliche Daten und Annahmen, die BCG vom Kunden zur Verfügung gestellt wurden, verwendet. Eine eigenständige Überprüfung dieser Daten und Annahmen durch BCG ist nicht erfolgt. Sollten sich zugrunde liegende Daten oder operative Annahmen ändern, kann dies auch </a:t>
            </a:r>
            <a:r>
              <a:rPr lang="de-DE" sz="600" b="0" dirty="0" err="1">
                <a:solidFill>
                  <a:srgbClr val="0A4E78"/>
                </a:solidFill>
                <a:latin typeface="+mn-lt"/>
                <a:ea typeface="+mn-ea"/>
                <a:cs typeface="+mn-cs"/>
                <a:sym typeface="Novel Sans Pro" panose="02000000000000000000" pitchFamily="50" charset="0"/>
              </a:rPr>
              <a:t>Einfluss</a:t>
            </a:r>
            <a:r>
              <a:rPr lang="de-DE" sz="600" b="0" dirty="0">
                <a:solidFill>
                  <a:srgbClr val="0A4E78"/>
                </a:solidFill>
                <a:latin typeface="+mn-lt"/>
                <a:ea typeface="+mn-ea"/>
                <a:cs typeface="+mn-cs"/>
                <a:sym typeface="Novel Sans Pro" panose="02000000000000000000" pitchFamily="50" charset="0"/>
              </a:rPr>
              <a:t> auf die Analysen und </a:t>
            </a:r>
            <a:r>
              <a:rPr lang="de-DE" sz="600" b="0" dirty="0" err="1">
                <a:solidFill>
                  <a:srgbClr val="0A4E78"/>
                </a:solidFill>
                <a:latin typeface="+mn-lt"/>
                <a:ea typeface="+mn-ea"/>
                <a:cs typeface="+mn-cs"/>
                <a:sym typeface="Novel Sans Pro" panose="02000000000000000000" pitchFamily="50" charset="0"/>
              </a:rPr>
              <a:t>Schlussfolgerungen</a:t>
            </a:r>
            <a:r>
              <a:rPr lang="de-DE" sz="600" b="0" dirty="0">
                <a:solidFill>
                  <a:srgbClr val="0A4E78"/>
                </a:solidFill>
                <a:latin typeface="+mn-lt"/>
                <a:ea typeface="+mn-ea"/>
                <a:cs typeface="+mn-cs"/>
                <a:sym typeface="Novel Sans Pro" panose="02000000000000000000" pitchFamily="50" charset="0"/>
              </a:rPr>
              <a:t> haben.</a:t>
            </a:r>
          </a:p>
        </p:txBody>
      </p:sp>
      <p:sp>
        <p:nvSpPr>
          <p:cNvPr id="13" name="Title 6">
            <a:extLst>
              <a:ext uri="{FF2B5EF4-FFF2-40B4-BE49-F238E27FC236}">
                <a16:creationId xmlns:a16="http://schemas.microsoft.com/office/drawing/2014/main" id="{2B24C140-5947-4495-9DD8-F2147875AEA6}"/>
              </a:ext>
            </a:extLst>
          </p:cNvPr>
          <p:cNvSpPr txBox="1">
            <a:spLocks/>
          </p:cNvSpPr>
          <p:nvPr userDrawn="1"/>
        </p:nvSpPr>
        <p:spPr>
          <a:xfrm>
            <a:off x="639044" y="2522306"/>
            <a:ext cx="2564804" cy="56938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pPr rtl="0"/>
            <a:r>
              <a:rPr lang="de-DE" sz="4000" i="1" dirty="0">
                <a:solidFill>
                  <a:srgbClr val="0A4E78"/>
                </a:solidFill>
                <a:latin typeface="+mn-lt"/>
                <a:ea typeface="+mn-ea"/>
                <a:cs typeface="+mn-cs"/>
                <a:sym typeface="Novel Sans Pro" panose="02000000000000000000" pitchFamily="50" charset="0"/>
              </a:rPr>
              <a:t>Disclaimer</a:t>
            </a:r>
          </a:p>
        </p:txBody>
      </p:sp>
      <p:cxnSp>
        <p:nvCxnSpPr>
          <p:cNvPr id="14" name="Straight Connector 13">
            <a:extLst>
              <a:ext uri="{FF2B5EF4-FFF2-40B4-BE49-F238E27FC236}">
                <a16:creationId xmlns:a16="http://schemas.microsoft.com/office/drawing/2014/main" id="{85EB69C5-B764-4755-9853-5AAA4329B3B4}"/>
              </a:ext>
            </a:extLst>
          </p:cNvPr>
          <p:cNvCxnSpPr/>
          <p:nvPr userDrawn="1"/>
        </p:nvCxnSpPr>
        <p:spPr>
          <a:xfrm>
            <a:off x="3563888" y="1554567"/>
            <a:ext cx="0" cy="2504864"/>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8F481F5-E625-4020-8B16-8E3A82986091}"/>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rgbClr val="F2F2F2"/>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7041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End">
    <p:bg>
      <p:bgPr>
        <a:blipFill dpi="0" rotWithShape="0">
          <a:blip r:embed="rId4">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96FA975-70B8-45C9-9965-AA1DAC63FF26}"/>
              </a:ext>
            </a:extLst>
          </p:cNvPr>
          <p:cNvGraphicFramePr>
            <a:graphicFrameLocks noChangeAspect="1"/>
          </p:cNvGraphicFramePr>
          <p:nvPr userDrawn="1">
            <p:custDataLst>
              <p:tags r:id="rId2"/>
            </p:custDataLst>
            <p:extLst>
              <p:ext uri="{D42A27DB-BD31-4B8C-83A1-F6EECF244321}">
                <p14:modId xmlns:p14="http://schemas.microsoft.com/office/powerpoint/2010/main" val="16092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44" name="think-cell Slide" r:id="rId5" imgW="328" imgH="328" progId="TCLayout.ActiveDocument.1">
                  <p:embed/>
                </p:oleObj>
              </mc:Choice>
              <mc:Fallback>
                <p:oleObj name="think-cell Slide" r:id="rId5" imgW="328" imgH="328" progId="TCLayout.ActiveDocument.1">
                  <p:embed/>
                  <p:pic>
                    <p:nvPicPr>
                      <p:cNvPr id="3" name="Object 2" hidden="1">
                        <a:extLst>
                          <a:ext uri="{FF2B5EF4-FFF2-40B4-BE49-F238E27FC236}">
                            <a16:creationId xmlns:a16="http://schemas.microsoft.com/office/drawing/2014/main" id="{796FA975-70B8-45C9-9965-AA1DAC63FF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AF5BFB92-7E61-4C3C-8CB2-30DAF4BB4B65}"/>
              </a:ext>
            </a:extLst>
          </p:cNvPr>
          <p:cNvSpPr/>
          <p:nvPr userDrawn="1"/>
        </p:nvSpPr>
        <p:spPr bwMode="auto">
          <a:xfrm>
            <a:off x="7956377" y="0"/>
            <a:ext cx="254632" cy="5143500"/>
          </a:xfrm>
          <a:prstGeom prst="rect">
            <a:avLst/>
          </a:prstGeom>
          <a:gradFill flip="none" rotWithShape="1">
            <a:gsLst>
              <a:gs pos="53000">
                <a:srgbClr val="DAE2EA"/>
              </a:gs>
              <a:gs pos="2000">
                <a:srgbClr val="92ABC1"/>
              </a:gs>
              <a:gs pos="84000">
                <a:schemeClr val="accent3"/>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6" name="Rectangle 5">
            <a:extLst>
              <a:ext uri="{FF2B5EF4-FFF2-40B4-BE49-F238E27FC236}">
                <a16:creationId xmlns:a16="http://schemas.microsoft.com/office/drawing/2014/main" id="{D173D5C1-72A9-4494-AF52-1C6390610AA6}"/>
              </a:ext>
            </a:extLst>
          </p:cNvPr>
          <p:cNvSpPr/>
          <p:nvPr userDrawn="1"/>
        </p:nvSpPr>
        <p:spPr>
          <a:xfrm>
            <a:off x="0" y="0"/>
            <a:ext cx="7968343"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lvl="0"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5" name="Rectangle 4">
            <a:extLst>
              <a:ext uri="{FF2B5EF4-FFF2-40B4-BE49-F238E27FC236}">
                <a16:creationId xmlns:a16="http://schemas.microsoft.com/office/drawing/2014/main" id="{54232AB3-A8C6-47D9-984F-04BDEEC241D4}"/>
              </a:ext>
            </a:extLst>
          </p:cNvPr>
          <p:cNvSpPr/>
          <p:nvPr userDrawn="1"/>
        </p:nvSpPr>
        <p:spPr>
          <a:xfrm>
            <a:off x="755576" y="1052847"/>
            <a:ext cx="6318068" cy="4093394"/>
          </a:xfrm>
          <a:prstGeom prst="rect">
            <a:avLst/>
          </a:prstGeom>
          <a:gradFill flip="none" rotWithShape="1">
            <a:gsLst>
              <a:gs pos="53000">
                <a:srgbClr val="DAE2EA"/>
              </a:gs>
              <a:gs pos="4000">
                <a:srgbClr val="7AA1BC"/>
              </a:gs>
              <a:gs pos="92000">
                <a:schemeClr val="bg1"/>
              </a:gs>
            </a:gsLst>
            <a:lin ang="162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buFont typeface="Novel Sans Pro" panose="02000000000000000000" pitchFamily="50" charset="0"/>
            </a:pPr>
            <a:endParaRPr lang="de-DE" sz="1200" dirty="0">
              <a:solidFill>
                <a:srgbClr val="000000"/>
              </a:solidFill>
              <a:latin typeface="+mn-lt"/>
              <a:ea typeface="+mn-ea"/>
              <a:cs typeface="+mn-cs"/>
              <a:sym typeface="Novel Sans Pro" panose="02000000000000000000" pitchFamily="50" charset="0"/>
            </a:endParaRPr>
          </a:p>
        </p:txBody>
      </p:sp>
      <p:pic>
        <p:nvPicPr>
          <p:cNvPr id="10" name="Picture 9" descr="Text&#10;&#10;Description automatically generated">
            <a:extLst>
              <a:ext uri="{FF2B5EF4-FFF2-40B4-BE49-F238E27FC236}">
                <a16:creationId xmlns:a16="http://schemas.microsoft.com/office/drawing/2014/main" id="{D97AD038-D52C-498B-AAD1-9BC59A82F3E6}"/>
              </a:ext>
            </a:extLst>
          </p:cNvPr>
          <p:cNvPicPr>
            <a:picLocks noChangeAspect="1"/>
          </p:cNvPicPr>
          <p:nvPr userDrawn="1"/>
        </p:nvPicPr>
        <p:blipFill>
          <a:blip r:embed="rId7">
            <a:clrChange>
              <a:clrFrom>
                <a:srgbClr val="FFFEFD"/>
              </a:clrFrom>
              <a:clrTo>
                <a:srgbClr val="FFFEFD">
                  <a:alpha val="0"/>
                </a:srgbClr>
              </a:clrTo>
            </a:clrChange>
          </a:blip>
          <a:stretch>
            <a:fillRect/>
          </a:stretch>
        </p:blipFill>
        <p:spPr>
          <a:xfrm>
            <a:off x="1303514" y="1803400"/>
            <a:ext cx="4651164" cy="1866557"/>
          </a:xfrm>
          <a:prstGeom prst="rect">
            <a:avLst/>
          </a:prstGeom>
        </p:spPr>
      </p:pic>
    </p:spTree>
    <p:extLst>
      <p:ext uri="{BB962C8B-B14F-4D97-AF65-F5344CB8AC3E}">
        <p14:creationId xmlns:p14="http://schemas.microsoft.com/office/powerpoint/2010/main" val="36789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yout guide">
    <p:bg>
      <p:bgPr>
        <a:solidFill>
          <a:srgbClr val="FFFFFF"/>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AFC41EC-4A62-48E2-8FB5-60F7E1219465}"/>
              </a:ext>
            </a:extLst>
          </p:cNvPr>
          <p:cNvGraphicFramePr>
            <a:graphicFrameLocks noChangeAspect="1"/>
          </p:cNvGraphicFramePr>
          <p:nvPr userDrawn="1">
            <p:custDataLst>
              <p:tags r:id="rId2"/>
            </p:custDataLst>
            <p:extLst>
              <p:ext uri="{D42A27DB-BD31-4B8C-83A1-F6EECF244321}">
                <p14:modId xmlns:p14="http://schemas.microsoft.com/office/powerpoint/2010/main" val="1674462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Copyright" hidden="1">
            <a:extLst>
              <a:ext uri="{FF2B5EF4-FFF2-40B4-BE49-F238E27FC236}">
                <a16:creationId xmlns:a16="http://schemas.microsoft.com/office/drawing/2014/main" id="{6D380E91-188D-4AD4-9AE6-A5CDF3B255A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grpSp>
        <p:nvGrpSpPr>
          <p:cNvPr id="9" name="Group 8">
            <a:extLst>
              <a:ext uri="{FF2B5EF4-FFF2-40B4-BE49-F238E27FC236}">
                <a16:creationId xmlns:a16="http://schemas.microsoft.com/office/drawing/2014/main" id="{24E90A2A-2AAC-4777-A542-E3B3CA46FAD0}"/>
              </a:ext>
            </a:extLst>
          </p:cNvPr>
          <p:cNvGrpSpPr/>
          <p:nvPr userDrawn="1"/>
        </p:nvGrpSpPr>
        <p:grpSpPr>
          <a:xfrm>
            <a:off x="-450" y="-2432"/>
            <a:ext cx="9144900" cy="5145932"/>
            <a:chOff x="-450" y="-2432"/>
            <a:chExt cx="9144900" cy="5145932"/>
          </a:xfrm>
        </p:grpSpPr>
        <p:grpSp>
          <p:nvGrpSpPr>
            <p:cNvPr id="3" name="Group 2">
              <a:extLst>
                <a:ext uri="{FF2B5EF4-FFF2-40B4-BE49-F238E27FC236}">
                  <a16:creationId xmlns:a16="http://schemas.microsoft.com/office/drawing/2014/main" id="{2F41BF0F-2652-400C-B23A-935C02AACA7D}"/>
                </a:ext>
              </a:extLst>
            </p:cNvPr>
            <p:cNvGrpSpPr/>
            <p:nvPr userDrawn="1"/>
          </p:nvGrpSpPr>
          <p:grpSpPr>
            <a:xfrm>
              <a:off x="-450" y="289560"/>
              <a:ext cx="9144900" cy="4298414"/>
              <a:chOff x="-450" y="467100"/>
              <a:chExt cx="9144900" cy="3934049"/>
            </a:xfrm>
          </p:grpSpPr>
          <p:cxnSp>
            <p:nvCxnSpPr>
              <p:cNvPr id="77" name="Straight Connector 76"/>
              <p:cNvCxnSpPr/>
              <p:nvPr/>
            </p:nvCxnSpPr>
            <p:spPr>
              <a:xfrm>
                <a:off x="-450" y="4671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50" y="68565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50" y="90421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50" y="112320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0" y="134133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50" y="155989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0" y="177845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50" y="1997008"/>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0" y="221556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50" y="243412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0" y="2652683"/>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50" y="2871241"/>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50" y="308979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50" y="3308357"/>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50" y="3526916"/>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50" y="3745474"/>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50" y="3964032"/>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50" y="4182590"/>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50" y="4401149"/>
                <a:ext cx="91449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957750" y="267494"/>
              <a:ext cx="7228500" cy="4320381"/>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53" name="Slide edges"/>
            <p:cNvSpPr>
              <a:spLocks/>
            </p:cNvSpPr>
            <p:nvPr userDrawn="1"/>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dirty="0">
                <a:ln>
                  <a:noFill/>
                </a:ln>
                <a:solidFill>
                  <a:srgbClr val="575757"/>
                </a:solidFill>
                <a:effectLst/>
                <a:uLnTx/>
                <a:uFillTx/>
                <a:latin typeface="+mn-lt"/>
                <a:ea typeface="+mn-ea"/>
                <a:cs typeface="+mn-cs"/>
                <a:sym typeface="Novel Sans Pro" panose="02000000000000000000" pitchFamily="50" charset="0"/>
              </a:endParaRPr>
            </a:p>
          </p:txBody>
        </p:sp>
        <p:sp>
          <p:nvSpPr>
            <p:cNvPr id="54" name="Footnote measure"/>
            <p:cNvSpPr>
              <a:spLocks noChangeArrowheads="1"/>
            </p:cNvSpPr>
            <p:nvPr userDrawn="1"/>
          </p:nvSpPr>
          <p:spPr bwMode="auto">
            <a:xfrm>
              <a:off x="472050" y="4586794"/>
              <a:ext cx="8199900" cy="332399"/>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57" name="Whitespace measure"/>
            <p:cNvSpPr>
              <a:spLocks noChangeArrowheads="1"/>
            </p:cNvSpPr>
            <p:nvPr userDrawn="1"/>
          </p:nvSpPr>
          <p:spPr bwMode="auto">
            <a:xfrm>
              <a:off x="472050" y="1123200"/>
              <a:ext cx="8199172"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nvGrpSpPr>
            <p:cNvPr id="58" name="Five column measure"/>
            <p:cNvGrpSpPr/>
            <p:nvPr userDrawn="1"/>
          </p:nvGrpSpPr>
          <p:grpSpPr>
            <a:xfrm>
              <a:off x="472050" y="4481341"/>
              <a:ext cx="819990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de-DE" sz="1013" dirty="0">
                  <a:latin typeface="+mn-lt"/>
                  <a:ea typeface="+mn-ea"/>
                  <a:cs typeface="+mn-cs"/>
                  <a:sym typeface="Novel Sans Pro" panose="02000000000000000000" pitchFamily="50" charset="0"/>
                </a:endParaRPr>
              </a:p>
            </p:txBody>
          </p:sp>
        </p:grpSp>
        <p:sp>
          <p:nvSpPr>
            <p:cNvPr id="59" name="Live area"/>
            <p:cNvSpPr/>
            <p:nvPr userDrawn="1"/>
          </p:nvSpPr>
          <p:spPr>
            <a:xfrm>
              <a:off x="472050" y="1560601"/>
              <a:ext cx="8381448" cy="3031507"/>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lnSpc>
                  <a:spcPct val="90000"/>
                </a:lnSpc>
                <a:spcAft>
                  <a:spcPts val="750"/>
                </a:spcAft>
              </a:pPr>
              <a:endParaRPr lang="de-DE" sz="900" dirty="0">
                <a:solidFill>
                  <a:schemeClr val="bg1"/>
                </a:solidFill>
                <a:latin typeface="+mn-lt"/>
                <a:ea typeface="+mn-ea"/>
                <a:cs typeface="+mn-cs"/>
                <a:sym typeface="Novel Sans Pro" panose="02000000000000000000" pitchFamily="50" charset="0"/>
              </a:endParaRPr>
            </a:p>
          </p:txBody>
        </p:sp>
        <p:sp>
          <p:nvSpPr>
            <p:cNvPr id="60" name="Footnote example"/>
            <p:cNvSpPr txBox="1"/>
            <p:nvPr userDrawn="1"/>
          </p:nvSpPr>
          <p:spPr>
            <a:xfrm>
              <a:off x="472500" y="4507980"/>
              <a:ext cx="7627892" cy="332399"/>
            </a:xfrm>
            <a:prstGeom prst="rect">
              <a:avLst/>
            </a:prstGeom>
            <a:noFill/>
          </p:spPr>
          <p:txBody>
            <a:bodyPr wrap="square" lIns="0" tIns="0" rIns="0" bIns="0" rtlCol="0" anchor="b">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1.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2.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  3. xxx</a:t>
              </a: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Anmerkung: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rPr>
                <a:t>Quelle: </a:t>
              </a:r>
              <a:r>
                <a:rPr kumimoji="0" lang="de-DE" sz="800" b="0" i="0" u="none" strike="noStrike" kern="1200" cap="none" spc="0" normalizeH="0" baseline="0" noProof="0" dirty="0" err="1">
                  <a:ln>
                    <a:noFill/>
                  </a:ln>
                  <a:solidFill>
                    <a:srgbClr val="0A4E78"/>
                  </a:solidFill>
                  <a:effectLst/>
                  <a:uLnTx/>
                  <a:uFillTx/>
                  <a:latin typeface="+mn-lt"/>
                  <a:ea typeface="+mn-ea"/>
                  <a:cs typeface="+mn-cs"/>
                  <a:sym typeface="Novel Sans Pro" panose="02000000000000000000" pitchFamily="50" charset="0"/>
                </a:rPr>
                <a:t>xxxx</a:t>
              </a:r>
              <a:endParaRPr kumimoji="0" lang="de-DE" sz="800" b="0" i="0" u="none" strike="noStrike" kern="1200" cap="none" spc="0" normalizeH="0" baseline="0" noProof="0" dirty="0">
                <a:ln>
                  <a:noFill/>
                </a:ln>
                <a:solidFill>
                  <a:srgbClr val="0A4E78"/>
                </a:solidFill>
                <a:effectLst/>
                <a:uLnTx/>
                <a:uFillTx/>
                <a:latin typeface="+mn-lt"/>
                <a:ea typeface="+mn-ea"/>
                <a:cs typeface="+mn-cs"/>
                <a:sym typeface="Novel Sans Pro" panose="02000000000000000000" pitchFamily="50" charset="0"/>
              </a:endParaRPr>
            </a:p>
          </p:txBody>
        </p:sp>
        <p:pic>
          <p:nvPicPr>
            <p:cNvPr id="51" name="Picture 50" descr="A picture containing graphical user interface&#10;&#10;Description automatically generated">
              <a:extLst>
                <a:ext uri="{FF2B5EF4-FFF2-40B4-BE49-F238E27FC236}">
                  <a16:creationId xmlns:a16="http://schemas.microsoft.com/office/drawing/2014/main" id="{92DA71EA-B602-4DA6-B561-5A81E91A1C8D}"/>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5" name="Rectangle 94">
              <a:extLst>
                <a:ext uri="{FF2B5EF4-FFF2-40B4-BE49-F238E27FC236}">
                  <a16:creationId xmlns:a16="http://schemas.microsoft.com/office/drawing/2014/main" id="{9ECE42BA-AEE8-4D1B-8B42-A3A45B0FB6DF}"/>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
          <p:nvSpPr>
            <p:cNvPr id="6" name="Rectangle 5">
              <a:extLst>
                <a:ext uri="{FF2B5EF4-FFF2-40B4-BE49-F238E27FC236}">
                  <a16:creationId xmlns:a16="http://schemas.microsoft.com/office/drawing/2014/main" id="{FCC98514-DA31-4C36-AA21-8E700642F218}"/>
                </a:ext>
              </a:extLst>
            </p:cNvPr>
            <p:cNvSpPr/>
            <p:nvPr userDrawn="1"/>
          </p:nvSpPr>
          <p:spPr bwMode="auto">
            <a:xfrm>
              <a:off x="0" y="0"/>
              <a:ext cx="467544"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98" name="Rectangle 97">
              <a:extLst>
                <a:ext uri="{FF2B5EF4-FFF2-40B4-BE49-F238E27FC236}">
                  <a16:creationId xmlns:a16="http://schemas.microsoft.com/office/drawing/2014/main" id="{F5B62051-5A86-405F-B60D-675FBACBE25D}"/>
                </a:ext>
              </a:extLst>
            </p:cNvPr>
            <p:cNvSpPr/>
            <p:nvPr userDrawn="1"/>
          </p:nvSpPr>
          <p:spPr bwMode="auto">
            <a:xfrm>
              <a:off x="8852724" y="0"/>
              <a:ext cx="291276" cy="5143500"/>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99" name="Rectangle 98">
              <a:extLst>
                <a:ext uri="{FF2B5EF4-FFF2-40B4-BE49-F238E27FC236}">
                  <a16:creationId xmlns:a16="http://schemas.microsoft.com/office/drawing/2014/main" id="{9E3C542E-9560-4D03-84AB-7DD978EA9820}"/>
                </a:ext>
              </a:extLst>
            </p:cNvPr>
            <p:cNvSpPr/>
            <p:nvPr userDrawn="1"/>
          </p:nvSpPr>
          <p:spPr bwMode="auto">
            <a:xfrm>
              <a:off x="467544" y="0"/>
              <a:ext cx="8381448" cy="294198"/>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00" name="Rectangle 99">
              <a:extLst>
                <a:ext uri="{FF2B5EF4-FFF2-40B4-BE49-F238E27FC236}">
                  <a16:creationId xmlns:a16="http://schemas.microsoft.com/office/drawing/2014/main" id="{B10C38AB-C08B-441E-B886-1A670076C194}"/>
                </a:ext>
              </a:extLst>
            </p:cNvPr>
            <p:cNvSpPr/>
            <p:nvPr userDrawn="1"/>
          </p:nvSpPr>
          <p:spPr bwMode="auto">
            <a:xfrm>
              <a:off x="467544" y="1085004"/>
              <a:ext cx="8381448" cy="478634"/>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sp>
          <p:nvSpPr>
            <p:cNvPr id="101" name="Rectangle 100">
              <a:extLst>
                <a:ext uri="{FF2B5EF4-FFF2-40B4-BE49-F238E27FC236}">
                  <a16:creationId xmlns:a16="http://schemas.microsoft.com/office/drawing/2014/main" id="{722E13EB-C433-4CBC-9F76-4E8E4E138BD5}"/>
                </a:ext>
              </a:extLst>
            </p:cNvPr>
            <p:cNvSpPr/>
            <p:nvPr userDrawn="1"/>
          </p:nvSpPr>
          <p:spPr bwMode="auto">
            <a:xfrm>
              <a:off x="467544" y="4803998"/>
              <a:ext cx="8381448" cy="339502"/>
            </a:xfrm>
            <a:prstGeom prst="rect">
              <a:avLst/>
            </a:prstGeom>
            <a:solidFill>
              <a:srgbClr val="FF0000">
                <a:alpha val="5098"/>
              </a:srgbClr>
            </a:solidFill>
            <a:ln>
              <a:noFill/>
            </a:ln>
            <a:effectLst/>
          </p:spPr>
          <p:txBody>
            <a:bodyPr vert="horz" wrap="square" lIns="91440" tIns="45720" rIns="91440" bIns="45720" numCol="1" rtlCol="0" anchor="ctr" anchorCtr="0" compatLnSpc="1">
              <a:prstTxWarp prst="textNoShape">
                <a:avLst/>
              </a:prstTxWarp>
              <a:noAutofit/>
            </a:bodyPr>
            <a:lstStyle/>
            <a:p>
              <a:pPr algn="ctr" rtl="0">
                <a:buFont typeface="Arial" panose="020B0604020202020204" pitchFamily="34" charset="0"/>
              </a:pPr>
              <a:endParaRPr lang="de-DE" sz="1200" dirty="0">
                <a:solidFill>
                  <a:schemeClr val="bg1"/>
                </a:solidFill>
                <a:latin typeface="+mn-lt"/>
                <a:ea typeface="+mn-ea"/>
                <a:cs typeface="+mn-cs"/>
                <a:sym typeface="Novel Sans Pro" panose="02000000000000000000" pitchFamily="50" charset="0"/>
              </a:endParaRPr>
            </a:p>
          </p:txBody>
        </p:sp>
      </p:grpSp>
    </p:spTree>
    <p:extLst>
      <p:ext uri="{BB962C8B-B14F-4D97-AF65-F5344CB8AC3E}">
        <p14:creationId xmlns:p14="http://schemas.microsoft.com/office/powerpoint/2010/main" val="475893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 Section header box">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6FCFC0-55AE-405B-AC91-67D4E31FBE7B}"/>
              </a:ext>
            </a:extLst>
          </p:cNvPr>
          <p:cNvGraphicFramePr>
            <a:graphicFrameLocks noChangeAspect="1"/>
          </p:cNvGraphicFramePr>
          <p:nvPr userDrawn="1">
            <p:custDataLst>
              <p:tags r:id="rId2"/>
            </p:custDataLst>
            <p:extLst>
              <p:ext uri="{D42A27DB-BD31-4B8C-83A1-F6EECF244321}">
                <p14:modId xmlns:p14="http://schemas.microsoft.com/office/powerpoint/2010/main" val="3885654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6"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A96FCFC0-55AE-405B-AC91-67D4E31FBE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bwMode="blackWhite">
          <a:xfrm>
            <a:off x="963557" y="2001031"/>
            <a:ext cx="7215368" cy="2400770"/>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685800" rtl="0" eaLnBrk="1" fontAlgn="auto" latinLnBrk="0" hangingPunct="1">
              <a:lnSpc>
                <a:spcPts val="4500"/>
              </a:lnSpc>
              <a:spcBef>
                <a:spcPts val="0"/>
              </a:spcBef>
              <a:spcAft>
                <a:spcPts val="0"/>
              </a:spcAft>
              <a:defRPr lang="en-US" sz="4000" kern="1200" baseline="0" dirty="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p>
        </p:txBody>
      </p:sp>
      <p:sp>
        <p:nvSpPr>
          <p:cNvPr id="11" name="Rectangle 10"/>
          <p:cNvSpPr/>
          <p:nvPr userDrawn="1"/>
        </p:nvSpPr>
        <p:spPr bwMode="white">
          <a:xfrm>
            <a:off x="960520" y="1068061"/>
            <a:ext cx="713791" cy="713791"/>
          </a:xfrm>
          <a:prstGeom prst="rect">
            <a:avLst/>
          </a:prstGeom>
          <a:noFill/>
          <a:ln w="9525">
            <a:solidFill>
              <a:srgbClr val="0A4E7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pic>
        <p:nvPicPr>
          <p:cNvPr id="7" name="Picture 6" descr="A picture containing graphical user interface&#10;&#10;Description automatically generated">
            <a:extLst>
              <a:ext uri="{FF2B5EF4-FFF2-40B4-BE49-F238E27FC236}">
                <a16:creationId xmlns:a16="http://schemas.microsoft.com/office/drawing/2014/main" id="{1BBA4AFE-9EEC-49C4-B4D7-95D208E353DB}"/>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0" name="Copyright" hidden="1">
            <a:extLst>
              <a:ext uri="{FF2B5EF4-FFF2-40B4-BE49-F238E27FC236}">
                <a16:creationId xmlns:a16="http://schemas.microsoft.com/office/drawing/2014/main" id="{1FA9EF53-EC7F-4010-8E3C-90B1CEC17B4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13" name="Rectangle 12">
            <a:extLst>
              <a:ext uri="{FF2B5EF4-FFF2-40B4-BE49-F238E27FC236}">
                <a16:creationId xmlns:a16="http://schemas.microsoft.com/office/drawing/2014/main" id="{C358409F-798F-4A9E-966E-133F453B9C34}"/>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1335387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1186402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2492"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11" name="Rectangle 10"/>
          <p:cNvSpPr/>
          <p:nvPr userDrawn="1"/>
        </p:nvSpPr>
        <p:spPr bwMode="invGray">
          <a:xfrm>
            <a:off x="1041108" y="3518390"/>
            <a:ext cx="756000" cy="7560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sp>
        <p:nvSpPr>
          <p:cNvPr id="12" name="Rectangle 11"/>
          <p:cNvSpPr/>
          <p:nvPr userDrawn="1">
            <p:custDataLst>
              <p:tags r:id="rId3"/>
            </p:custDataLst>
          </p:nvPr>
        </p:nvSpPr>
        <p:spPr>
          <a:xfrm>
            <a:off x="1957500" y="3518390"/>
            <a:ext cx="1101600" cy="1101132"/>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rtl="0">
              <a:lnSpc>
                <a:spcPct val="95000"/>
              </a:lnSpc>
            </a:pPr>
            <a:endParaRPr lang="de-DE" sz="900" dirty="0">
              <a:solidFill>
                <a:srgbClr val="FFFFFF"/>
              </a:solidFill>
              <a:latin typeface="+mn-lt"/>
              <a:ea typeface="+mn-ea"/>
              <a:cs typeface="+mn-cs"/>
              <a:sym typeface="Novel Sans Pro" panose="02000000000000000000" pitchFamily="50" charset="0"/>
            </a:endParaRPr>
          </a:p>
        </p:txBody>
      </p:sp>
      <p:sp>
        <p:nvSpPr>
          <p:cNvPr id="2" name="TextBox 1"/>
          <p:cNvSpPr txBox="1"/>
          <p:nvPr userDrawn="1"/>
        </p:nvSpPr>
        <p:spPr>
          <a:xfrm>
            <a:off x="472500" y="680399"/>
            <a:ext cx="2586600" cy="2588400"/>
          </a:xfrm>
          <a:prstGeom prst="rect">
            <a:avLst/>
          </a:prstGeom>
          <a:noFill/>
          <a:ln>
            <a:solidFill>
              <a:schemeClr val="bg1"/>
            </a:solidFill>
            <a:miter lim="800000"/>
          </a:ln>
        </p:spPr>
        <p:txBody>
          <a:bodyPr wrap="square" lIns="459000" tIns="351000" rIns="0" bIns="0" rtlCol="0" anchor="t">
            <a:noAutofit/>
          </a:bodyPr>
          <a:lstStyle/>
          <a:p>
            <a:pPr rtl="0">
              <a:lnSpc>
                <a:spcPct val="90000"/>
              </a:lnSpc>
              <a:spcAft>
                <a:spcPts val="450"/>
              </a:spcAft>
            </a:pPr>
            <a:endParaRPr lang="de-DE" sz="4000" dirty="0">
              <a:solidFill>
                <a:schemeClr val="bg1"/>
              </a:solidFill>
              <a:latin typeface="+mn-lt"/>
              <a:ea typeface="+mn-ea"/>
              <a:cs typeface="+mn-cs"/>
              <a:sym typeface="Novel Sans Pro" panose="02000000000000000000" pitchFamily="50" charset="0"/>
            </a:endParaRPr>
          </a:p>
        </p:txBody>
      </p:sp>
      <p:sp>
        <p:nvSpPr>
          <p:cNvPr id="10" name="TextBox 1"/>
          <p:cNvSpPr txBox="1"/>
          <p:nvPr userDrawn="1"/>
        </p:nvSpPr>
        <p:spPr>
          <a:xfrm>
            <a:off x="784012" y="836562"/>
            <a:ext cx="1963038" cy="684803"/>
          </a:xfrm>
          <a:prstGeom prst="rect">
            <a:avLst/>
          </a:prstGeom>
          <a:noFill/>
        </p:spPr>
        <p:txBody>
          <a:bodyPr wrap="none" rtlCol="0">
            <a:spAutoFit/>
          </a:bodyPr>
          <a:lstStyle/>
          <a:p>
            <a:pPr algn="ctr" rtl="0" fontAlgn="auto">
              <a:lnSpc>
                <a:spcPct val="95000"/>
              </a:lnSpc>
              <a:spcBef>
                <a:spcPts val="0"/>
              </a:spcBef>
              <a:spcAft>
                <a:spcPts val="0"/>
              </a:spcAft>
            </a:pPr>
            <a:r>
              <a:rPr lang="de-DE" sz="4000" i="1" dirty="0">
                <a:solidFill>
                  <a:schemeClr val="bg1"/>
                </a:solidFill>
                <a:latin typeface="+mn-lt"/>
                <a:ea typeface="+mn-ea"/>
                <a:cs typeface="+mn-cs"/>
                <a:sym typeface="Novel Sans Pro" panose="02000000000000000000" pitchFamily="50" charset="0"/>
              </a:rPr>
              <a:t>Agenda</a:t>
            </a:r>
          </a:p>
        </p:txBody>
      </p:sp>
      <p:pic>
        <p:nvPicPr>
          <p:cNvPr id="13" name="Picture 12" descr="A picture containing graphical user interface&#10;&#10;Description automatically generated">
            <a:extLst>
              <a:ext uri="{FF2B5EF4-FFF2-40B4-BE49-F238E27FC236}">
                <a16:creationId xmlns:a16="http://schemas.microsoft.com/office/drawing/2014/main" id="{156BD86E-1BAE-4C12-861B-6FA6E472D703}"/>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4" name="Slide Number Placeholder 28">
            <a:extLst>
              <a:ext uri="{FF2B5EF4-FFF2-40B4-BE49-F238E27FC236}">
                <a16:creationId xmlns:a16="http://schemas.microsoft.com/office/drawing/2014/main" id="{EB72BF9E-F01A-460D-BEFB-6B5E2C5F9E53}"/>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5" name="Copyright" hidden="1">
            <a:extLst>
              <a:ext uri="{FF2B5EF4-FFF2-40B4-BE49-F238E27FC236}">
                <a16:creationId xmlns:a16="http://schemas.microsoft.com/office/drawing/2014/main" id="{2A0144A1-ED8B-4823-B83C-6A8D225FBDD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455015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48616943"/>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3516"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Rectangle 9"/>
          <p:cNvSpPr/>
          <p:nvPr userDrawn="1"/>
        </p:nvSpPr>
        <p:spPr bwMode="white">
          <a:xfrm>
            <a:off x="951526" y="1075108"/>
            <a:ext cx="710754" cy="71075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13" name="Rectangle 12"/>
          <p:cNvSpPr/>
          <p:nvPr userDrawn="1"/>
        </p:nvSpPr>
        <p:spPr>
          <a:xfrm>
            <a:off x="963900" y="2000700"/>
            <a:ext cx="7214400" cy="24003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F0CDDD64-D36D-4A5F-BDA8-19A3F75723B2}"/>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60D46829-E1F5-474C-9680-77DA928EC32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5382D87F-81DB-4F3B-858E-9F5A141FD112}"/>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099911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0050450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454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0" name="Title 1"/>
          <p:cNvSpPr txBox="1">
            <a:spLocks/>
          </p:cNvSpPr>
          <p:nvPr userDrawn="1"/>
        </p:nvSpPr>
        <p:spPr>
          <a:xfrm>
            <a:off x="472500" y="467100"/>
            <a:ext cx="5392499" cy="45550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pPr rtl="0"/>
            <a:r>
              <a:rPr lang="de-DE" sz="3200" i="1" dirty="0">
                <a:solidFill>
                  <a:srgbClr val="0A4E78"/>
                </a:solidFill>
                <a:latin typeface="+mn-lt"/>
                <a:ea typeface="+mn-ea"/>
                <a:cs typeface="+mn-cs"/>
                <a:sym typeface="Novel Sans Pro" panose="02000000000000000000" pitchFamily="50" charset="0"/>
              </a:rPr>
              <a:t>Agenda</a:t>
            </a:r>
          </a:p>
        </p:txBody>
      </p:sp>
      <p:cxnSp>
        <p:nvCxnSpPr>
          <p:cNvPr id="13" name="Straight Connector 12"/>
          <p:cNvCxnSpPr/>
          <p:nvPr userDrawn="1"/>
        </p:nvCxnSpPr>
        <p:spPr bwMode="white">
          <a:xfrm>
            <a:off x="464174" y="904500"/>
            <a:ext cx="8682228" cy="0"/>
          </a:xfrm>
          <a:prstGeom prst="line">
            <a:avLst/>
          </a:prstGeom>
          <a:ln w="9525" cmpd="sng">
            <a:solidFill>
              <a:srgbClr val="0A4E78"/>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descr="A picture containing graphical user interface&#10;&#10;Description automatically generated">
            <a:extLst>
              <a:ext uri="{FF2B5EF4-FFF2-40B4-BE49-F238E27FC236}">
                <a16:creationId xmlns:a16="http://schemas.microsoft.com/office/drawing/2014/main" id="{9D095A54-F653-40C3-A96B-68D696446EEB}"/>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11AC2A6D-0B59-4CDE-8E08-97411B744800}"/>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22161362-98EC-45CC-8048-4BAC75D64BC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704130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7991048"/>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556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13" name="Rectangle 12"/>
          <p:cNvSpPr/>
          <p:nvPr userDrawn="1"/>
        </p:nvSpPr>
        <p:spPr bwMode="white">
          <a:xfrm>
            <a:off x="3060573" y="-982"/>
            <a:ext cx="6083428" cy="514448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7" name="TextBox 16"/>
          <p:cNvSpPr txBox="1"/>
          <p:nvPr userDrawn="1"/>
        </p:nvSpPr>
        <p:spPr>
          <a:xfrm>
            <a:off x="472501" y="2405787"/>
            <a:ext cx="1939259" cy="455509"/>
          </a:xfrm>
          <a:prstGeom prst="rect">
            <a:avLst/>
          </a:prstGeom>
          <a:noFill/>
        </p:spPr>
        <p:txBody>
          <a:bodyPr wrap="square" lIns="0" tIns="0" rIns="0" bIns="0" rtlCol="0" anchor="t">
            <a:spAutoFit/>
          </a:bodyPr>
          <a:lstStyle/>
          <a:p>
            <a:pPr rtl="0">
              <a:lnSpc>
                <a:spcPct val="90000"/>
              </a:lnSpc>
              <a:spcAft>
                <a:spcPts val="450"/>
              </a:spcAft>
            </a:pPr>
            <a:r>
              <a:rPr lang="de-DE" sz="3200" i="1" dirty="0">
                <a:solidFill>
                  <a:schemeClr val="bg1"/>
                </a:solidFill>
                <a:latin typeface="+mn-lt"/>
                <a:ea typeface="+mn-ea"/>
                <a:cs typeface="+mn-cs"/>
                <a:sym typeface="Novel Sans Pro" panose="02000000000000000000" pitchFamily="50" charset="0"/>
              </a:rPr>
              <a:t>Agenda</a:t>
            </a:r>
          </a:p>
        </p:txBody>
      </p:sp>
      <p:pic>
        <p:nvPicPr>
          <p:cNvPr id="8" name="Picture 7" descr="A picture containing graphical user interface&#10;&#10;Description automatically generated">
            <a:extLst>
              <a:ext uri="{FF2B5EF4-FFF2-40B4-BE49-F238E27FC236}">
                <a16:creationId xmlns:a16="http://schemas.microsoft.com/office/drawing/2014/main" id="{245FD048-0A33-4064-98D4-B4BB444E60C3}"/>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Slide Number Placeholder 28">
            <a:extLst>
              <a:ext uri="{FF2B5EF4-FFF2-40B4-BE49-F238E27FC236}">
                <a16:creationId xmlns:a16="http://schemas.microsoft.com/office/drawing/2014/main" id="{F7FBB253-D019-4B34-8D03-2816DBD093BE}"/>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FACCDC4B-8E0D-46E1-AE6B-6007326C5391}"/>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809680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9338203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6588"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192" y="1192"/>
                        <a:ext cx="1190" cy="1190"/>
                      </a:xfrm>
                      <a:prstGeom prst="rect">
                        <a:avLst/>
                      </a:prstGeom>
                    </p:spPr>
                  </p:pic>
                </p:oleObj>
              </mc:Fallback>
            </mc:AlternateContent>
          </a:graphicData>
        </a:graphic>
      </p:graphicFrame>
      <p:sp>
        <p:nvSpPr>
          <p:cNvPr id="9" name="TextBox 1"/>
          <p:cNvSpPr txBox="1"/>
          <p:nvPr userDrawn="1"/>
        </p:nvSpPr>
        <p:spPr>
          <a:xfrm>
            <a:off x="784012" y="836562"/>
            <a:ext cx="1963038" cy="684803"/>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rtl="0"/>
            <a:r>
              <a:rPr lang="de-DE" sz="4000" i="1" dirty="0">
                <a:solidFill>
                  <a:srgbClr val="0A4E78"/>
                </a:solidFill>
                <a:latin typeface="+mn-lt"/>
                <a:ea typeface="+mn-ea"/>
                <a:cs typeface="+mn-cs"/>
                <a:sym typeface="Novel Sans Pro" panose="02000000000000000000" pitchFamily="50" charset="0"/>
              </a:rPr>
              <a:t>Agenda</a:t>
            </a:r>
          </a:p>
        </p:txBody>
      </p:sp>
      <p:sp>
        <p:nvSpPr>
          <p:cNvPr id="12" name="Rectangle 11">
            <a:extLst>
              <a:ext uri="{FF2B5EF4-FFF2-40B4-BE49-F238E27FC236}">
                <a16:creationId xmlns:a16="http://schemas.microsoft.com/office/drawing/2014/main" id="{A7B2ED90-86A5-4CFB-81BE-20293BB32CDB}"/>
              </a:ext>
            </a:extLst>
          </p:cNvPr>
          <p:cNvSpPr/>
          <p:nvPr userDrawn="1"/>
        </p:nvSpPr>
        <p:spPr bwMode="invGray">
          <a:xfrm>
            <a:off x="1041108" y="3518390"/>
            <a:ext cx="756000" cy="756000"/>
          </a:xfrm>
          <a:prstGeom prst="rect">
            <a:avLst/>
          </a:prstGeom>
          <a:noFill/>
          <a:ln w="9525" cap="flat" cmpd="sng" algn="ctr">
            <a:solidFill>
              <a:srgbClr val="0A4E7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lnSpc>
                <a:spcPct val="95000"/>
              </a:lnSpc>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sp>
        <p:nvSpPr>
          <p:cNvPr id="13" name="Rectangle 12">
            <a:extLst>
              <a:ext uri="{FF2B5EF4-FFF2-40B4-BE49-F238E27FC236}">
                <a16:creationId xmlns:a16="http://schemas.microsoft.com/office/drawing/2014/main" id="{FE744E4B-C1E3-4E4A-8AE1-D6C466FE272D}"/>
              </a:ext>
            </a:extLst>
          </p:cNvPr>
          <p:cNvSpPr/>
          <p:nvPr userDrawn="1">
            <p:custDataLst>
              <p:tags r:id="rId3"/>
            </p:custDataLst>
          </p:nvPr>
        </p:nvSpPr>
        <p:spPr>
          <a:xfrm>
            <a:off x="1957500" y="3518390"/>
            <a:ext cx="1101600" cy="1101132"/>
          </a:xfrm>
          <a:prstGeom prst="rect">
            <a:avLst/>
          </a:prstGeom>
          <a:noFill/>
          <a:ln w="9525" cap="flat" cmpd="sng" algn="ctr">
            <a:solidFill>
              <a:srgbClr val="0A4E78"/>
            </a:solidFill>
            <a:prstDash val="solid"/>
            <a:miter lim="800000"/>
            <a:headEnd type="none" w="med" len="med"/>
            <a:tailEnd type="none" w="med" len="med"/>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5000" rIns="137160" bIns="137160" numCol="1" spcCol="0" rtlCol="0" fromWordArt="0" anchor="t" anchorCtr="0" forceAA="0" compatLnSpc="1">
            <a:prstTxWarp prst="textNoShape">
              <a:avLst/>
            </a:prstTxWarp>
            <a:noAutofit/>
          </a:bodyPr>
          <a:lstStyle/>
          <a:p>
            <a:pPr rtl="0">
              <a:lnSpc>
                <a:spcPct val="95000"/>
              </a:lnSpc>
            </a:pPr>
            <a:endParaRPr lang="de-DE" sz="900" dirty="0">
              <a:solidFill>
                <a:srgbClr val="FFFFFF"/>
              </a:solidFill>
              <a:latin typeface="+mn-lt"/>
              <a:ea typeface="+mn-ea"/>
              <a:cs typeface="+mn-cs"/>
              <a:sym typeface="Novel Sans Pro" panose="02000000000000000000" pitchFamily="50" charset="0"/>
            </a:endParaRPr>
          </a:p>
        </p:txBody>
      </p:sp>
      <p:sp>
        <p:nvSpPr>
          <p:cNvPr id="8" name="TextBox 7">
            <a:extLst>
              <a:ext uri="{FF2B5EF4-FFF2-40B4-BE49-F238E27FC236}">
                <a16:creationId xmlns:a16="http://schemas.microsoft.com/office/drawing/2014/main" id="{70128BB4-EABE-485F-8468-9598EA2E87B7}"/>
              </a:ext>
            </a:extLst>
          </p:cNvPr>
          <p:cNvSpPr txBox="1"/>
          <p:nvPr userDrawn="1"/>
        </p:nvSpPr>
        <p:spPr>
          <a:xfrm>
            <a:off x="472500" y="680399"/>
            <a:ext cx="2586600" cy="2588400"/>
          </a:xfrm>
          <a:prstGeom prst="rect">
            <a:avLst/>
          </a:prstGeom>
          <a:noFill/>
          <a:ln>
            <a:solidFill>
              <a:srgbClr val="0A4E78"/>
            </a:solidFill>
            <a:miter lim="800000"/>
          </a:ln>
        </p:spPr>
        <p:txBody>
          <a:bodyPr wrap="square" lIns="459000" tIns="351000" rIns="0" bIns="0" rtlCol="0" anchor="t">
            <a:noAutofit/>
          </a:bodyPr>
          <a:lstStyle/>
          <a:p>
            <a:pPr rtl="0">
              <a:lnSpc>
                <a:spcPct val="90000"/>
              </a:lnSpc>
              <a:spcAft>
                <a:spcPts val="450"/>
              </a:spcAft>
            </a:pPr>
            <a:endParaRPr lang="de-DE" sz="4000" dirty="0">
              <a:solidFill>
                <a:schemeClr val="bg1"/>
              </a:solidFill>
              <a:latin typeface="+mn-lt"/>
              <a:ea typeface="+mn-ea"/>
              <a:cs typeface="+mn-cs"/>
              <a:sym typeface="Novel Sans Pro" panose="02000000000000000000" pitchFamily="50"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DC8DF761-1102-4CC5-B688-B2A1DE75E87C}"/>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Copyright" hidden="1">
            <a:extLst>
              <a:ext uri="{FF2B5EF4-FFF2-40B4-BE49-F238E27FC236}">
                <a16:creationId xmlns:a16="http://schemas.microsoft.com/office/drawing/2014/main" id="{DD3620D0-91C9-491D-931B-293F10654050}"/>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302362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88474032"/>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761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8" name="Rectangle 7"/>
          <p:cNvSpPr/>
          <p:nvPr userDrawn="1"/>
        </p:nvSpPr>
        <p:spPr bwMode="white">
          <a:xfrm>
            <a:off x="963557" y="1071098"/>
            <a:ext cx="710754" cy="710754"/>
          </a:xfrm>
          <a:prstGeom prst="rect">
            <a:avLst/>
          </a:prstGeom>
          <a:noFill/>
          <a:ln w="9525" cap="flat" cmpd="sng" algn="ctr">
            <a:solidFill>
              <a:srgbClr val="0A4E7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de-DE" sz="900" dirty="0">
              <a:solidFill>
                <a:schemeClr val="bg1"/>
              </a:solidFill>
              <a:latin typeface="+mn-lt"/>
              <a:ea typeface="+mn-ea"/>
              <a:cs typeface="+mn-cs"/>
              <a:sym typeface="Novel Sans Pro" panose="02000000000000000000" pitchFamily="50" charset="0"/>
            </a:endParaRPr>
          </a:p>
        </p:txBody>
      </p:sp>
      <p:sp>
        <p:nvSpPr>
          <p:cNvPr id="10" name="Rectangle 9"/>
          <p:cNvSpPr/>
          <p:nvPr userDrawn="1"/>
        </p:nvSpPr>
        <p:spPr>
          <a:xfrm>
            <a:off x="963900" y="2000700"/>
            <a:ext cx="7214400" cy="2400300"/>
          </a:xfrm>
          <a:prstGeom prst="rect">
            <a:avLst/>
          </a:prstGeom>
          <a:noFill/>
          <a:ln w="9525" cap="flat" cmpd="sng" algn="ctr">
            <a:solidFill>
              <a:srgbClr val="0A4E78"/>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auto">
              <a:spcBef>
                <a:spcPts val="0"/>
              </a:spcBef>
              <a:spcAft>
                <a:spcPts val="0"/>
              </a:spcAft>
            </a:pPr>
            <a:endParaRPr lang="de-DE" sz="1500" dirty="0">
              <a:solidFill>
                <a:prstClr val="white"/>
              </a:solidFill>
              <a:latin typeface="+mn-lt"/>
              <a:ea typeface="+mn-ea"/>
              <a:cs typeface="+mn-cs"/>
              <a:sym typeface="Novel Sans Pro" panose="02000000000000000000" pitchFamily="50" charset="0"/>
            </a:endParaRPr>
          </a:p>
        </p:txBody>
      </p:sp>
      <p:pic>
        <p:nvPicPr>
          <p:cNvPr id="6" name="Picture 5" descr="A picture containing graphical user interface&#10;&#10;Description automatically generated">
            <a:extLst>
              <a:ext uri="{FF2B5EF4-FFF2-40B4-BE49-F238E27FC236}">
                <a16:creationId xmlns:a16="http://schemas.microsoft.com/office/drawing/2014/main" id="{D381E56C-229B-4A74-B330-CE79DA0373E2}"/>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7" name="Copyright" hidden="1">
            <a:extLst>
              <a:ext uri="{FF2B5EF4-FFF2-40B4-BE49-F238E27FC236}">
                <a16:creationId xmlns:a16="http://schemas.microsoft.com/office/drawing/2014/main" id="{96CCDDAC-0948-4C92-82A5-B0EDFADED73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3824418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3460034"/>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863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cxnSp>
        <p:nvCxnSpPr>
          <p:cNvPr id="9" name="Straight Connector 8"/>
          <p:cNvCxnSpPr/>
          <p:nvPr userDrawn="1"/>
        </p:nvCxnSpPr>
        <p:spPr bwMode="white">
          <a:xfrm>
            <a:off x="464174" y="904500"/>
            <a:ext cx="8682228" cy="0"/>
          </a:xfrm>
          <a:prstGeom prst="line">
            <a:avLst/>
          </a:prstGeom>
          <a:ln w="9525" cap="flat" cmpd="sng" algn="ctr">
            <a:solidFill>
              <a:srgbClr val="0A4E78"/>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descr="A picture containing graphical user interface&#10;&#10;Description automatically generated">
            <a:extLst>
              <a:ext uri="{FF2B5EF4-FFF2-40B4-BE49-F238E27FC236}">
                <a16:creationId xmlns:a16="http://schemas.microsoft.com/office/drawing/2014/main" id="{880D1D58-6ABF-47D3-BFF7-772AB1CF7CF6}"/>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Copyright" hidden="1">
            <a:extLst>
              <a:ext uri="{FF2B5EF4-FFF2-40B4-BE49-F238E27FC236}">
                <a16:creationId xmlns:a16="http://schemas.microsoft.com/office/drawing/2014/main" id="{43C72ECD-4E63-4F1C-9BD0-58B658CEF725}"/>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
        <p:nvSpPr>
          <p:cNvPr id="4" name="Title 3">
            <a:extLst>
              <a:ext uri="{FF2B5EF4-FFF2-40B4-BE49-F238E27FC236}">
                <a16:creationId xmlns:a16="http://schemas.microsoft.com/office/drawing/2014/main" id="{76D125E9-7432-47D8-AD5A-D3FFFFD17404}"/>
              </a:ext>
            </a:extLst>
          </p:cNvPr>
          <p:cNvSpPr>
            <a:spLocks noGrp="1"/>
          </p:cNvSpPr>
          <p:nvPr>
            <p:ph type="title" hasCustomPrompt="1"/>
          </p:nvPr>
        </p:nvSpPr>
        <p:spPr/>
        <p:txBody>
          <a:bodyPr vert="horz"/>
          <a:lstStyle>
            <a:lvl1pPr rtl="0">
              <a:defRPr>
                <a:latin typeface="+mj-lt"/>
                <a:ea typeface="+mj-ea"/>
                <a:cs typeface="+mj-cs"/>
                <a:sym typeface="Novel Sans Pro" panose="02000000000000000000" pitchFamily="50" charset="0"/>
              </a:defRPr>
            </a:lvl1pPr>
          </a:lstStyle>
          <a:p>
            <a:r>
              <a:rPr lang="de-DE" dirty="0"/>
              <a:t>Agenda</a:t>
            </a:r>
          </a:p>
        </p:txBody>
      </p:sp>
    </p:spTree>
    <p:extLst>
      <p:ext uri="{BB962C8B-B14F-4D97-AF65-F5344CB8AC3E}">
        <p14:creationId xmlns:p14="http://schemas.microsoft.com/office/powerpoint/2010/main" val="949852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53000">
              <a:srgbClr val="A8BCCF"/>
            </a:gs>
            <a:gs pos="4000">
              <a:srgbClr val="4C7895"/>
            </a:gs>
            <a:gs pos="92000">
              <a:srgbClr val="FFFFFF"/>
            </a:gs>
          </a:gsLst>
          <a:lin ang="162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8236081"/>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6966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2" y="0"/>
            <a:ext cx="312713" cy="5143500"/>
          </a:xfrm>
          <a:prstGeom prst="rect">
            <a:avLst/>
          </a:prstGeom>
        </p:spPr>
      </p:pic>
      <p:sp>
        <p:nvSpPr>
          <p:cNvPr id="26" name="Rectangle 25"/>
          <p:cNvSpPr/>
          <p:nvPr userDrawn="1"/>
        </p:nvSpPr>
        <p:spPr bwMode="ltGray">
          <a:xfrm>
            <a:off x="3060573" y="-982"/>
            <a:ext cx="6083428" cy="514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10" name="TextBox 9"/>
          <p:cNvSpPr txBox="1"/>
          <p:nvPr userDrawn="1"/>
        </p:nvSpPr>
        <p:spPr>
          <a:xfrm>
            <a:off x="472501" y="2446609"/>
            <a:ext cx="1435203" cy="341632"/>
          </a:xfrm>
          <a:prstGeom prst="rect">
            <a:avLst/>
          </a:prstGeom>
          <a:noFill/>
        </p:spPr>
        <p:txBody>
          <a:bodyPr wrap="square" lIns="0" tIns="0" rIns="0" bIns="0" rtlCol="0" anchor="t">
            <a:spAutoFit/>
          </a:bodyPr>
          <a:lstStyle/>
          <a:p>
            <a:pPr rtl="0">
              <a:lnSpc>
                <a:spcPct val="90000"/>
              </a:lnSpc>
              <a:spcAft>
                <a:spcPts val="450"/>
              </a:spcAft>
            </a:pPr>
            <a:r>
              <a:rPr lang="de-DE" sz="2400" i="1" dirty="0">
                <a:solidFill>
                  <a:schemeClr val="bg1"/>
                </a:solidFill>
                <a:latin typeface="+mn-lt"/>
                <a:ea typeface="+mn-ea"/>
                <a:cs typeface="+mn-cs"/>
                <a:sym typeface="Novel Sans Pro" panose="02000000000000000000" pitchFamily="50" charset="0"/>
              </a:rPr>
              <a:t>Agenda</a:t>
            </a:r>
          </a:p>
        </p:txBody>
      </p:sp>
      <p:pic>
        <p:nvPicPr>
          <p:cNvPr id="8" name="Picture 7" descr="A picture containing graphical user interface&#10;&#10;Description automatically generated">
            <a:extLst>
              <a:ext uri="{FF2B5EF4-FFF2-40B4-BE49-F238E27FC236}">
                <a16:creationId xmlns:a16="http://schemas.microsoft.com/office/drawing/2014/main" id="{F6AC124A-8403-42FC-BBBF-5C4FF188186D}"/>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9" name="Slide Number Placeholder 28">
            <a:extLst>
              <a:ext uri="{FF2B5EF4-FFF2-40B4-BE49-F238E27FC236}">
                <a16:creationId xmlns:a16="http://schemas.microsoft.com/office/drawing/2014/main" id="{98B2E92A-6A9E-4EBC-8E05-4138DB9B4D08}"/>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sp>
        <p:nvSpPr>
          <p:cNvPr id="11" name="Copyright" hidden="1">
            <a:extLst>
              <a:ext uri="{FF2B5EF4-FFF2-40B4-BE49-F238E27FC236}">
                <a16:creationId xmlns:a16="http://schemas.microsoft.com/office/drawing/2014/main" id="{5FD44F8D-52DE-425D-970E-7F89C29DDA0A}"/>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rgbClr val="7F7F7F"/>
                </a:solidFill>
                <a:latin typeface="+mn-lt"/>
                <a:ea typeface="+mn-ea"/>
                <a:cs typeface="+mn-cs"/>
                <a:sym typeface="Novel Sans Pro" panose="02000000000000000000" pitchFamily="50" charset="0"/>
              </a:rPr>
              <a:t>Copyright © 2021 </a:t>
            </a:r>
            <a:r>
              <a:rPr lang="de-DE" sz="600" dirty="0" err="1">
                <a:solidFill>
                  <a:srgbClr val="7F7F7F"/>
                </a:solidFill>
                <a:latin typeface="+mn-lt"/>
                <a:ea typeface="+mn-ea"/>
                <a:cs typeface="+mn-cs"/>
                <a:sym typeface="Novel Sans Pro" panose="02000000000000000000" pitchFamily="50" charset="0"/>
              </a:rPr>
              <a:t>by</a:t>
            </a:r>
            <a:r>
              <a:rPr lang="de-DE" sz="600" dirty="0">
                <a:solidFill>
                  <a:srgbClr val="7F7F7F"/>
                </a:solidFill>
                <a:latin typeface="+mn-lt"/>
                <a:ea typeface="+mn-ea"/>
                <a:cs typeface="+mn-cs"/>
                <a:sym typeface="Novel Sans Pro" panose="02000000000000000000" pitchFamily="50" charset="0"/>
              </a:rPr>
              <a:t> Boston Consulting Group. All </a:t>
            </a:r>
            <a:r>
              <a:rPr lang="de-DE" sz="600" dirty="0" err="1">
                <a:solidFill>
                  <a:srgbClr val="7F7F7F"/>
                </a:solidFill>
                <a:latin typeface="+mn-lt"/>
                <a:ea typeface="+mn-ea"/>
                <a:cs typeface="+mn-cs"/>
                <a:sym typeface="Novel Sans Pro" panose="02000000000000000000" pitchFamily="50" charset="0"/>
              </a:rPr>
              <a:t>rights</a:t>
            </a:r>
            <a:r>
              <a:rPr lang="de-DE" sz="600" dirty="0">
                <a:solidFill>
                  <a:srgbClr val="7F7F7F"/>
                </a:solidFill>
                <a:latin typeface="+mn-lt"/>
                <a:ea typeface="+mn-ea"/>
                <a:cs typeface="+mn-cs"/>
                <a:sym typeface="Novel Sans Pro" panose="02000000000000000000" pitchFamily="50" charset="0"/>
              </a:rPr>
              <a:t> </a:t>
            </a:r>
            <a:r>
              <a:rPr lang="de-DE" sz="600" dirty="0" err="1">
                <a:solidFill>
                  <a:srgbClr val="7F7F7F"/>
                </a:solidFill>
                <a:latin typeface="+mn-lt"/>
                <a:ea typeface="+mn-ea"/>
                <a:cs typeface="+mn-cs"/>
                <a:sym typeface="Novel Sans Pro" panose="02000000000000000000" pitchFamily="50" charset="0"/>
              </a:rPr>
              <a:t>reserved</a:t>
            </a:r>
            <a:r>
              <a:rPr lang="de-DE" sz="600" dirty="0">
                <a:solidFill>
                  <a:srgbClr val="7F7F7F"/>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4261977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10410936"/>
              </p:ext>
            </p:ext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7068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3" name="Freeform 12"/>
          <p:cNvSpPr/>
          <p:nvPr/>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sp>
        <p:nvSpPr>
          <p:cNvPr id="17" name="Freeform 12"/>
          <p:cNvSpPr/>
          <p:nvPr userDrawn="1"/>
        </p:nvSpPr>
        <p:spPr bwMode="ltGray">
          <a:xfrm>
            <a:off x="0" y="0"/>
            <a:ext cx="3066234" cy="51435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rtl="0">
              <a:lnSpc>
                <a:spcPct val="90000"/>
              </a:lnSpc>
              <a:spcAft>
                <a:spcPts val="750"/>
              </a:spcAft>
            </a:pPr>
            <a:endParaRPr lang="de-DE" sz="900" dirty="0">
              <a:solidFill>
                <a:prstClr val="white"/>
              </a:solidFill>
              <a:latin typeface="+mn-lt"/>
              <a:ea typeface="+mn-ea"/>
              <a:cs typeface="+mn-cs"/>
              <a:sym typeface="Novel Sans Pro" panose="02000000000000000000" pitchFamily="50"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2690061"/>
            <a:ext cx="1023938" cy="253722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D206603-4F24-4F9E-B1E3-1236AE712847}"/>
              </a:ext>
            </a:extLst>
          </p:cNvPr>
          <p:cNvSpPr txBox="1"/>
          <p:nvPr userDrawn="1"/>
        </p:nvSpPr>
        <p:spPr>
          <a:xfrm>
            <a:off x="472500" y="2010058"/>
            <a:ext cx="2114550" cy="1123384"/>
          </a:xfrm>
          <a:prstGeom prst="rect">
            <a:avLst/>
          </a:prstGeom>
          <a:noFill/>
        </p:spPr>
        <p:txBody>
          <a:bodyPr wrap="square" lIns="0" tIns="0" rIns="0" bIns="0" rtlCol="0" anchor="ctr">
            <a:spAutoFit/>
          </a:bodyPr>
          <a:lstStyle>
            <a:defPPr>
              <a:defRPr lang="de-DE"/>
            </a:defPPr>
            <a:lvl1pPr marL="0" lvl="0" indent="0">
              <a:lnSpc>
                <a:spcPct val="90000"/>
              </a:lnSpc>
              <a:spcAft>
                <a:spcPts val="0"/>
              </a:spcAft>
              <a:buFontTx/>
              <a:buNone/>
              <a:defRPr sz="4000" i="1">
                <a:solidFill>
                  <a:srgbClr val="0A4E78"/>
                </a:solidFill>
                <a:latin typeface="+mn-lt"/>
                <a:cs typeface="+mn-cs"/>
              </a:defRPr>
            </a:lvl1pPr>
          </a:lstStyle>
          <a:p>
            <a:pPr marL="0" lvl="0" indent="0" rtl="0"/>
            <a:r>
              <a:rPr lang="de-DE" dirty="0">
                <a:latin typeface="+mn-lt"/>
                <a:ea typeface="+mn-ea"/>
                <a:cs typeface="+mn-cs"/>
                <a:sym typeface="Novel Sans Pro" panose="02000000000000000000" pitchFamily="50" charset="0"/>
              </a:rPr>
              <a:t>Table </a:t>
            </a:r>
            <a:r>
              <a:rPr lang="de-DE" dirty="0" err="1">
                <a:latin typeface="+mn-lt"/>
                <a:ea typeface="+mn-ea"/>
                <a:cs typeface="+mn-cs"/>
                <a:sym typeface="Novel Sans Pro" panose="02000000000000000000" pitchFamily="50" charset="0"/>
              </a:rPr>
              <a:t>of</a:t>
            </a:r>
            <a:r>
              <a:rPr lang="de-DE" dirty="0">
                <a:latin typeface="+mn-lt"/>
                <a:ea typeface="+mn-ea"/>
                <a:cs typeface="+mn-cs"/>
                <a:sym typeface="Novel Sans Pro" panose="02000000000000000000" pitchFamily="50" charset="0"/>
              </a:rPr>
              <a:t> </a:t>
            </a:r>
            <a:r>
              <a:rPr lang="de-DE" dirty="0" err="1">
                <a:latin typeface="+mn-lt"/>
                <a:ea typeface="+mn-ea"/>
                <a:cs typeface="+mn-cs"/>
                <a:sym typeface="Novel Sans Pro" panose="02000000000000000000" pitchFamily="50" charset="0"/>
              </a:rPr>
              <a:t>contents</a:t>
            </a:r>
            <a:endParaRPr lang="de-DE" dirty="0">
              <a:latin typeface="+mn-lt"/>
              <a:ea typeface="+mn-ea"/>
              <a:cs typeface="+mn-cs"/>
              <a:sym typeface="Novel Sans Pro" panose="02000000000000000000" pitchFamily="50" charset="0"/>
            </a:endParaRPr>
          </a:p>
        </p:txBody>
      </p:sp>
      <p:pic>
        <p:nvPicPr>
          <p:cNvPr id="11" name="Picture 10" descr="A picture containing graphical user interface&#10;&#10;Description automatically generated">
            <a:extLst>
              <a:ext uri="{FF2B5EF4-FFF2-40B4-BE49-F238E27FC236}">
                <a16:creationId xmlns:a16="http://schemas.microsoft.com/office/drawing/2014/main" id="{FCD87D8E-C59A-4080-938B-2E5D5302E916}"/>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2" name="Slide Number Placeholder 28">
            <a:extLst>
              <a:ext uri="{FF2B5EF4-FFF2-40B4-BE49-F238E27FC236}">
                <a16:creationId xmlns:a16="http://schemas.microsoft.com/office/drawing/2014/main" id="{34051B23-A2AA-48C0-93FC-56B1F04B071A}"/>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4" name="Copyright" hidden="1">
            <a:extLst>
              <a:ext uri="{FF2B5EF4-FFF2-40B4-BE49-F238E27FC236}">
                <a16:creationId xmlns:a16="http://schemas.microsoft.com/office/drawing/2014/main" id="{478A19F3-A371-49C0-9437-5A057B65F0E4}"/>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170285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472500" y="300174"/>
            <a:ext cx="6331747" cy="415498"/>
          </a:xfrm>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72050" y="1564221"/>
            <a:ext cx="8200463" cy="3054732"/>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Copyright © 2021 by Boston Consulting Group. All rights reserved.</a:t>
            </a:r>
            <a:endParaRPr lang="en-US" sz="525"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662531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E7ADCA-9655-4E3F-A3C5-401C0C1EEF2A}"/>
              </a:ext>
            </a:extLst>
          </p:cNvPr>
          <p:cNvGraphicFramePr>
            <a:graphicFrameLocks noChangeAspect="1"/>
          </p:cNvGraphicFramePr>
          <p:nvPr userDrawn="1">
            <p:custDataLst>
              <p:tags r:id="rId2"/>
            </p:custDataLst>
            <p:extLst>
              <p:ext uri="{D42A27DB-BD31-4B8C-83A1-F6EECF244321}">
                <p14:modId xmlns:p14="http://schemas.microsoft.com/office/powerpoint/2010/main" val="1144439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0" name="think-cell Slide" r:id="rId4" imgW="347" imgH="348" progId="TCLayout.ActiveDocument.1">
                  <p:embed/>
                </p:oleObj>
              </mc:Choice>
              <mc:Fallback>
                <p:oleObj name="think-cell Slide" r:id="rId4" imgW="347" imgH="348" progId="TCLayout.ActiveDocument.1">
                  <p:embed/>
                  <p:pic>
                    <p:nvPicPr>
                      <p:cNvPr id="3" name="Object 2" hidden="1">
                        <a:extLst>
                          <a:ext uri="{FF2B5EF4-FFF2-40B4-BE49-F238E27FC236}">
                            <a16:creationId xmlns:a16="http://schemas.microsoft.com/office/drawing/2014/main" id="{ADE7ADCA-9655-4E3F-A3C5-401C0C1EEF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472500" y="2870100"/>
            <a:ext cx="8202600" cy="1530900"/>
          </a:xfrm>
        </p:spPr>
        <p:txBody>
          <a:bodyPr vert="horz" anchor="t">
            <a:noAutofit/>
          </a:bodyPr>
          <a:lstStyle>
            <a:lvl1pPr rtl="0">
              <a:defRPr sz="40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a:t>
            </a:r>
            <a:r>
              <a:rPr lang="de-DE" dirty="0" err="1"/>
              <a:t>section</a:t>
            </a:r>
            <a:r>
              <a:rPr lang="de-DE" dirty="0"/>
              <a:t> title</a:t>
            </a:r>
          </a:p>
        </p:txBody>
      </p:sp>
      <p:cxnSp>
        <p:nvCxnSpPr>
          <p:cNvPr id="10" name="Straight Connector 9"/>
          <p:cNvCxnSpPr/>
          <p:nvPr userDrawn="1"/>
        </p:nvCxnSpPr>
        <p:spPr bwMode="white">
          <a:xfrm>
            <a:off x="472501" y="2760012"/>
            <a:ext cx="8668940" cy="0"/>
          </a:xfrm>
          <a:prstGeom prst="line">
            <a:avLst/>
          </a:prstGeom>
          <a:ln w="19050" cmpd="sng">
            <a:solidFill>
              <a:srgbClr val="0A4E78"/>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A picture containing graphical user interface&#10;&#10;Description automatically generated">
            <a:extLst>
              <a:ext uri="{FF2B5EF4-FFF2-40B4-BE49-F238E27FC236}">
                <a16:creationId xmlns:a16="http://schemas.microsoft.com/office/drawing/2014/main" id="{16903EDB-ECF6-441F-BA0E-630DE6E44EEE}"/>
              </a:ext>
            </a:extLst>
          </p:cNvPr>
          <p:cNvPicPr>
            <a:picLocks noChangeAspect="1"/>
          </p:cNvPicPr>
          <p:nvPr userDrawn="1"/>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8" name="Rectangle 7">
            <a:extLst>
              <a:ext uri="{FF2B5EF4-FFF2-40B4-BE49-F238E27FC236}">
                <a16:creationId xmlns:a16="http://schemas.microsoft.com/office/drawing/2014/main" id="{F68F1132-EC37-4B98-88DD-142A782E7647}"/>
              </a:ext>
            </a:extLst>
          </p:cNvPr>
          <p:cNvSpPr/>
          <p:nvPr userDrawn="1"/>
        </p:nvSpPr>
        <p:spPr bwMode="auto">
          <a:xfrm>
            <a:off x="0" y="-2432"/>
            <a:ext cx="184609" cy="5143500"/>
          </a:xfrm>
          <a:prstGeom prst="rect">
            <a:avLst/>
          </a:prstGeom>
          <a:gradFill flip="none" rotWithShape="1">
            <a:gsLst>
              <a:gs pos="53000">
                <a:srgbClr val="A8BCCF"/>
              </a:gs>
              <a:gs pos="4000">
                <a:srgbClr val="4C7895"/>
              </a:gs>
              <a:gs pos="92000">
                <a:schemeClr val="bg1"/>
              </a:gs>
            </a:gsLst>
            <a:lin ang="16200000" scaled="1"/>
            <a:tileRect/>
          </a:gradFill>
          <a:ln>
            <a:noFill/>
          </a:ln>
          <a:effectLst/>
        </p:spPr>
        <p:txBody>
          <a:bodyPr vert="horz" wrap="square" lIns="91440" tIns="45720" rIns="91440" bIns="45720" numCol="1" rtlCol="0" anchor="t" anchorCtr="0" compatLnSpc="1">
            <a:prstTxWarp prst="textNoShape">
              <a:avLst/>
            </a:prstTxWarp>
            <a:noAutofit/>
          </a:bodyPr>
          <a:lstStyle/>
          <a:p>
            <a:pPr algn="ctr" rtl="0">
              <a:buFont typeface="Arial" panose="020B0604020202020204" pitchFamily="34" charset="0"/>
            </a:pPr>
            <a:endParaRPr lang="de-DE" sz="1200" dirty="0">
              <a:solidFill>
                <a:srgbClr val="000000"/>
              </a:solidFill>
              <a:latin typeface="+mn-lt"/>
              <a:ea typeface="+mn-ea"/>
              <a:cs typeface="+mn-cs"/>
              <a:sym typeface="Novel Sans Pro" panose="02000000000000000000" pitchFamily="50" charset="0"/>
            </a:endParaRPr>
          </a:p>
        </p:txBody>
      </p:sp>
    </p:spTree>
    <p:extLst>
      <p:ext uri="{BB962C8B-B14F-4D97-AF65-F5344CB8AC3E}">
        <p14:creationId xmlns:p14="http://schemas.microsoft.com/office/powerpoint/2010/main" val="418244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53000">
              <a:srgbClr val="A8BCCF"/>
            </a:gs>
            <a:gs pos="4000">
              <a:srgbClr val="4C7895"/>
            </a:gs>
            <a:gs pos="92000">
              <a:schemeClr val="bg1"/>
            </a:gs>
          </a:gsLst>
          <a:lin ang="16200000" scaled="1"/>
          <a:tileRect/>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64970A-2D6E-4A62-A3C9-6D7F49F68200}"/>
              </a:ext>
            </a:extLst>
          </p:cNvPr>
          <p:cNvGraphicFramePr>
            <a:graphicFrameLocks noChangeAspect="1"/>
          </p:cNvGraphicFramePr>
          <p:nvPr userDrawn="1">
            <p:custDataLst>
              <p:tags r:id="rId2"/>
            </p:custDataLst>
            <p:extLst>
              <p:ext uri="{D42A27DB-BD31-4B8C-83A1-F6EECF244321}">
                <p14:modId xmlns:p14="http://schemas.microsoft.com/office/powerpoint/2010/main" val="131310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4" name="think-cell Slide" r:id="rId4" imgW="473" imgH="474" progId="TCLayout.ActiveDocument.1">
                  <p:embed/>
                </p:oleObj>
              </mc:Choice>
              <mc:Fallback>
                <p:oleObj name="think-cell Slide" r:id="rId4" imgW="473" imgH="474" progId="TCLayout.ActiveDocument.1">
                  <p:embed/>
                  <p:pic>
                    <p:nvPicPr>
                      <p:cNvPr id="3" name="Object 2" hidden="1">
                        <a:extLst>
                          <a:ext uri="{FF2B5EF4-FFF2-40B4-BE49-F238E27FC236}">
                            <a16:creationId xmlns:a16="http://schemas.microsoft.com/office/drawing/2014/main" id="{3A64970A-2D6E-4A62-A3C9-6D7F49F682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3048746" y="0"/>
            <a:ext cx="312713" cy="5143500"/>
          </a:xfrm>
          <a:prstGeom prst="rect">
            <a:avLst/>
          </a:prstGeom>
        </p:spPr>
      </p:pic>
      <p:sp>
        <p:nvSpPr>
          <p:cNvPr id="24" name="Rectangle 23"/>
          <p:cNvSpPr/>
          <p:nvPr userDrawn="1"/>
        </p:nvSpPr>
        <p:spPr bwMode="white">
          <a:xfrm>
            <a:off x="0" y="0"/>
            <a:ext cx="305963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sp>
        <p:nvSpPr>
          <p:cNvPr id="25" name="Title 4"/>
          <p:cNvSpPr>
            <a:spLocks noGrp="1"/>
          </p:cNvSpPr>
          <p:nvPr>
            <p:ph type="title" hasCustomPrompt="1"/>
          </p:nvPr>
        </p:nvSpPr>
        <p:spPr>
          <a:xfrm>
            <a:off x="472500" y="2010827"/>
            <a:ext cx="2345911" cy="1121846"/>
          </a:xfrm>
          <a:prstGeom prst="rect">
            <a:avLst/>
          </a:prstGeom>
        </p:spPr>
        <p:txBody>
          <a:bodyPr vert="horz" anchor="ctr">
            <a:noAutofit/>
          </a:bodyPr>
          <a:lstStyle>
            <a:lvl1pPr rtl="0">
              <a:defRPr sz="2400">
                <a:solidFill>
                  <a:srgbClr val="0A4E78"/>
                </a:solidFill>
                <a:latin typeface="+mj-lt"/>
                <a:ea typeface="+mj-ea"/>
                <a:cs typeface="+mj-cs"/>
                <a:sym typeface="Novel Sans Pro" panose="02000000000000000000" pitchFamily="50" charset="0"/>
              </a:defRPr>
            </a:lvl1pPr>
          </a:lstStyle>
          <a:p>
            <a:r>
              <a:rPr lang="de-DE" dirty="0"/>
              <a:t>Click </a:t>
            </a:r>
            <a:r>
              <a:rPr lang="de-DE" dirty="0" err="1"/>
              <a:t>to</a:t>
            </a:r>
            <a:r>
              <a:rPr lang="de-DE" dirty="0"/>
              <a:t> </a:t>
            </a:r>
            <a:r>
              <a:rPr lang="de-DE" dirty="0" err="1"/>
              <a:t>add</a:t>
            </a:r>
            <a:r>
              <a:rPr lang="de-DE" dirty="0"/>
              <a:t> title</a:t>
            </a:r>
          </a:p>
        </p:txBody>
      </p:sp>
      <p:pic>
        <p:nvPicPr>
          <p:cNvPr id="9" name="Picture 8" descr="A picture containing graphical user interface&#10;&#10;Description automatically generated">
            <a:extLst>
              <a:ext uri="{FF2B5EF4-FFF2-40B4-BE49-F238E27FC236}">
                <a16:creationId xmlns:a16="http://schemas.microsoft.com/office/drawing/2014/main" id="{4964D6B7-3375-40A3-8F5A-AA03F80772F1}"/>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1EDDC968-A27D-4266-BC48-4942DBAE30C5}"/>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B9B42BF9-7712-42AB-92DC-EE29E141C7D3}"/>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Tree>
    <p:extLst>
      <p:ext uri="{BB962C8B-B14F-4D97-AF65-F5344CB8AC3E}">
        <p14:creationId xmlns:p14="http://schemas.microsoft.com/office/powerpoint/2010/main" val="2081560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53000">
              <a:srgbClr val="A8BCCF"/>
            </a:gs>
            <a:gs pos="4000">
              <a:srgbClr val="4C7895"/>
            </a:gs>
            <a:gs pos="92000">
              <a:schemeClr val="bg1"/>
            </a:gs>
          </a:gsLst>
          <a:lin ang="162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5ED2D2F-8AB9-4F58-BFDA-973A38537A3E}"/>
              </a:ext>
            </a:extLst>
          </p:cNvPr>
          <p:cNvGraphicFramePr>
            <a:graphicFrameLocks noChangeAspect="1"/>
          </p:cNvGraphicFramePr>
          <p:nvPr userDrawn="1">
            <p:custDataLst>
              <p:tags r:id="rId2"/>
            </p:custDataLst>
            <p:extLst>
              <p:ext uri="{D42A27DB-BD31-4B8C-83A1-F6EECF244321}">
                <p14:modId xmlns:p14="http://schemas.microsoft.com/office/powerpoint/2010/main" val="738460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8" name="think-cell Slide" r:id="rId4" imgW="328" imgH="328" progId="TCLayout.ActiveDocument.1">
                  <p:embed/>
                </p:oleObj>
              </mc:Choice>
              <mc:Fallback>
                <p:oleObj name="think-cell Slide" r:id="rId4" imgW="328" imgH="32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5374205" y="0"/>
            <a:ext cx="312713" cy="5143500"/>
          </a:xfrm>
          <a:prstGeom prst="rect">
            <a:avLst/>
          </a:prstGeom>
        </p:spPr>
      </p:pic>
      <p:sp>
        <p:nvSpPr>
          <p:cNvPr id="14" name="Rectangle 13"/>
          <p:cNvSpPr/>
          <p:nvPr userDrawn="1"/>
        </p:nvSpPr>
        <p:spPr bwMode="white">
          <a:xfrm>
            <a:off x="0" y="0"/>
            <a:ext cx="537896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rtl="0"/>
            <a:endParaRPr lang="de-DE" sz="900" dirty="0">
              <a:solidFill>
                <a:schemeClr val="bg1"/>
              </a:solidFill>
              <a:latin typeface="+mn-lt"/>
              <a:ea typeface="+mn-ea"/>
              <a:cs typeface="+mn-cs"/>
              <a:sym typeface="Novel Sans Pro" panose="02000000000000000000" pitchFamily="50" charset="0"/>
            </a:endParaRPr>
          </a:p>
        </p:txBody>
      </p:sp>
      <p:pic>
        <p:nvPicPr>
          <p:cNvPr id="9" name="Picture 8" descr="A picture containing graphical user interface&#10;&#10;Description automatically generated">
            <a:extLst>
              <a:ext uri="{FF2B5EF4-FFF2-40B4-BE49-F238E27FC236}">
                <a16:creationId xmlns:a16="http://schemas.microsoft.com/office/drawing/2014/main" id="{CC762A48-347C-4227-AC98-3AFA1BCF6028}"/>
              </a:ext>
            </a:extLst>
          </p:cNvPr>
          <p:cNvPicPr>
            <a:picLocks noChangeAspect="1"/>
          </p:cNvPicPr>
          <p:nvPr userDrawn="1"/>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5090" t="4373" b="86405"/>
          <a:stretch/>
        </p:blipFill>
        <p:spPr>
          <a:xfrm>
            <a:off x="6865335" y="224933"/>
            <a:ext cx="2276877" cy="474314"/>
          </a:xfrm>
          <a:prstGeom prst="rect">
            <a:avLst/>
          </a:prstGeom>
        </p:spPr>
      </p:pic>
      <p:sp>
        <p:nvSpPr>
          <p:cNvPr id="11" name="Slide Number Placeholder 28">
            <a:extLst>
              <a:ext uri="{FF2B5EF4-FFF2-40B4-BE49-F238E27FC236}">
                <a16:creationId xmlns:a16="http://schemas.microsoft.com/office/drawing/2014/main" id="{0FDF337C-8DF0-4D67-B82F-E294AF3D5F6F}"/>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solidFill>
                  <a:schemeClr val="bg1"/>
                </a:solidFill>
                <a:latin typeface="+mn-lt"/>
                <a:ea typeface="+mn-ea"/>
                <a:cs typeface="+mn-cs"/>
                <a:sym typeface="Novel Sans Pro" panose="02000000000000000000" pitchFamily="50" charset="0"/>
              </a:rPr>
              <a:t>Seite </a:t>
            </a:r>
            <a:fld id="{F178A523-3DE9-46DD-9163-F49AFEF9CDD0}" type="slidenum">
              <a:rPr lang="de-DE" smtClean="0">
                <a:solidFill>
                  <a:schemeClr val="bg1"/>
                </a:solidFill>
                <a:latin typeface="+mn-lt"/>
                <a:ea typeface="+mn-ea"/>
                <a:cs typeface="+mn-cs"/>
                <a:sym typeface="Novel Sans Pro" panose="02000000000000000000" pitchFamily="50" charset="0"/>
              </a:rPr>
              <a:pPr algn="r" rtl="0"/>
              <a:t>‹Nr.›</a:t>
            </a:fld>
            <a:endParaRPr lang="de-DE" dirty="0">
              <a:solidFill>
                <a:schemeClr val="bg1"/>
              </a:solidFill>
              <a:latin typeface="+mn-lt"/>
              <a:ea typeface="+mn-ea"/>
              <a:cs typeface="+mn-cs"/>
              <a:sym typeface="Novel Sans Pro" panose="02000000000000000000" pitchFamily="50" charset="0"/>
            </a:endParaRPr>
          </a:p>
        </p:txBody>
      </p:sp>
      <p:sp>
        <p:nvSpPr>
          <p:cNvPr id="12" name="Copyright" hidden="1">
            <a:extLst>
              <a:ext uri="{FF2B5EF4-FFF2-40B4-BE49-F238E27FC236}">
                <a16:creationId xmlns:a16="http://schemas.microsoft.com/office/drawing/2014/main" id="{F8F65E99-E8A1-456A-ACA7-9D2ADB0959FD}"/>
              </a:ext>
            </a:extLst>
          </p:cNvPr>
          <p:cNvSpPr txBox="1"/>
          <p:nvPr userDrawn="1"/>
        </p:nvSpPr>
        <p:spPr>
          <a:xfrm rot="16200000">
            <a:off x="7115177" y="2841535"/>
            <a:ext cx="3850481" cy="85408"/>
          </a:xfrm>
          <a:prstGeom prst="rect">
            <a:avLst/>
          </a:prstGeom>
          <a:noFill/>
        </p:spPr>
        <p:txBody>
          <a:bodyPr wrap="square" lIns="0" tIns="0" rIns="0" bIns="0" rtlCol="0" anchor="t">
            <a:spAutoFit/>
          </a:bodyPr>
          <a:lstStyle/>
          <a:p>
            <a:pPr rtl="0">
              <a:lnSpc>
                <a:spcPct val="90000"/>
              </a:lnSpc>
              <a:spcAft>
                <a:spcPts val="450"/>
              </a:spcAft>
            </a:pPr>
            <a:r>
              <a:rPr lang="de-DE" sz="600" dirty="0">
                <a:solidFill>
                  <a:schemeClr val="bg1"/>
                </a:solidFill>
                <a:latin typeface="+mn-lt"/>
                <a:ea typeface="+mn-ea"/>
                <a:cs typeface="+mn-cs"/>
                <a:sym typeface="Novel Sans Pro" panose="02000000000000000000" pitchFamily="50" charset="0"/>
              </a:rPr>
              <a:t>Copyright © 2021 </a:t>
            </a:r>
            <a:r>
              <a:rPr lang="de-DE" sz="600" dirty="0" err="1">
                <a:solidFill>
                  <a:schemeClr val="bg1"/>
                </a:solidFill>
                <a:latin typeface="+mn-lt"/>
                <a:ea typeface="+mn-ea"/>
                <a:cs typeface="+mn-cs"/>
                <a:sym typeface="Novel Sans Pro" panose="02000000000000000000" pitchFamily="50" charset="0"/>
              </a:rPr>
              <a:t>by</a:t>
            </a:r>
            <a:r>
              <a:rPr lang="de-DE" sz="600" dirty="0">
                <a:solidFill>
                  <a:schemeClr val="bg1"/>
                </a:solidFill>
                <a:latin typeface="+mn-lt"/>
                <a:ea typeface="+mn-ea"/>
                <a:cs typeface="+mn-cs"/>
                <a:sym typeface="Novel Sans Pro" panose="02000000000000000000" pitchFamily="50" charset="0"/>
              </a:rPr>
              <a:t> Boston Consulting Group. All </a:t>
            </a:r>
            <a:r>
              <a:rPr lang="de-DE" sz="600" dirty="0" err="1">
                <a:solidFill>
                  <a:schemeClr val="bg1"/>
                </a:solidFill>
                <a:latin typeface="+mn-lt"/>
                <a:ea typeface="+mn-ea"/>
                <a:cs typeface="+mn-cs"/>
                <a:sym typeface="Novel Sans Pro" panose="02000000000000000000" pitchFamily="50" charset="0"/>
              </a:rPr>
              <a:t>rights</a:t>
            </a:r>
            <a:r>
              <a:rPr lang="de-DE" sz="600" dirty="0">
                <a:solidFill>
                  <a:schemeClr val="bg1"/>
                </a:solidFill>
                <a:latin typeface="+mn-lt"/>
                <a:ea typeface="+mn-ea"/>
                <a:cs typeface="+mn-cs"/>
                <a:sym typeface="Novel Sans Pro" panose="02000000000000000000" pitchFamily="50" charset="0"/>
              </a:rPr>
              <a:t> </a:t>
            </a:r>
            <a:r>
              <a:rPr lang="de-DE" sz="600" dirty="0" err="1">
                <a:solidFill>
                  <a:schemeClr val="bg1"/>
                </a:solidFill>
                <a:latin typeface="+mn-lt"/>
                <a:ea typeface="+mn-ea"/>
                <a:cs typeface="+mn-cs"/>
                <a:sym typeface="Novel Sans Pro" panose="02000000000000000000" pitchFamily="50" charset="0"/>
              </a:rPr>
              <a:t>reserved</a:t>
            </a:r>
            <a:r>
              <a:rPr lang="de-DE" sz="600" dirty="0">
                <a:solidFill>
                  <a:schemeClr val="bg1"/>
                </a:solidFill>
                <a:latin typeface="+mn-lt"/>
                <a:ea typeface="+mn-ea"/>
                <a:cs typeface="+mn-cs"/>
                <a:sym typeface="Novel Sans Pro" panose="02000000000000000000" pitchFamily="50" charset="0"/>
              </a:rPr>
              <a:t>.</a:t>
            </a:r>
          </a:p>
        </p:txBody>
      </p:sp>
      <p:sp>
        <p:nvSpPr>
          <p:cNvPr id="5" name="Title 4">
            <a:extLst>
              <a:ext uri="{FF2B5EF4-FFF2-40B4-BE49-F238E27FC236}">
                <a16:creationId xmlns:a16="http://schemas.microsoft.com/office/drawing/2014/main" id="{72368D8D-0FBE-4216-BB94-7B0DCD648DDD}"/>
              </a:ext>
            </a:extLst>
          </p:cNvPr>
          <p:cNvSpPr>
            <a:spLocks noGrp="1"/>
          </p:cNvSpPr>
          <p:nvPr>
            <p:ph type="title"/>
          </p:nvPr>
        </p:nvSpPr>
        <p:spPr>
          <a:xfrm>
            <a:off x="472501" y="300174"/>
            <a:ext cx="4675564" cy="415498"/>
          </a:xfrm>
        </p:spPr>
        <p:txBody>
          <a:bodyPr vert="horz"/>
          <a:lstStyle>
            <a:lvl1pPr rtl="0">
              <a:defRPr>
                <a:latin typeface="+mj-lt"/>
                <a:ea typeface="+mj-ea"/>
                <a:cs typeface="+mj-cs"/>
                <a:sym typeface="Novel Sans Pro" panose="02000000000000000000" pitchFamily="50" charset="0"/>
              </a:defRPr>
            </a:lvl1pPr>
          </a:lstStyle>
          <a:p>
            <a:r>
              <a:rPr lang="de-DE" dirty="0"/>
              <a:t>Click to edit Master title style</a:t>
            </a:r>
          </a:p>
        </p:txBody>
      </p:sp>
    </p:spTree>
    <p:extLst>
      <p:ext uri="{BB962C8B-B14F-4D97-AF65-F5344CB8AC3E}">
        <p14:creationId xmlns:p14="http://schemas.microsoft.com/office/powerpoint/2010/main" val="603527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75"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3">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E008C8E-83B4-4B57-B899-FEDA051E8016}"/>
              </a:ext>
            </a:extLst>
          </p:cNvPr>
          <p:cNvGraphicFramePr>
            <a:graphicFrameLocks noChangeAspect="1"/>
          </p:cNvGraphicFramePr>
          <p:nvPr userDrawn="1">
            <p:custDataLst>
              <p:tags r:id="rId72"/>
            </p:custDataLst>
            <p:extLst>
              <p:ext uri="{D42A27DB-BD31-4B8C-83A1-F6EECF244321}">
                <p14:modId xmlns:p14="http://schemas.microsoft.com/office/powerpoint/2010/main" val="2957846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2" name="think-cell Slide" r:id="rId74" imgW="328" imgH="328" progId="TCLayout.ActiveDocument.1">
                  <p:embed/>
                </p:oleObj>
              </mc:Choice>
              <mc:Fallback>
                <p:oleObj name="think-cell Slide" r:id="rId74" imgW="328" imgH="328" progId="TCLayout.ActiveDocument.1">
                  <p:embed/>
                  <p:pic>
                    <p:nvPicPr>
                      <p:cNvPr id="0" name=""/>
                      <p:cNvPicPr/>
                      <p:nvPr/>
                    </p:nvPicPr>
                    <p:blipFill>
                      <a:blip r:embed="rId75"/>
                      <a:stretch>
                        <a:fillRect/>
                      </a:stretch>
                    </p:blipFill>
                    <p:spPr>
                      <a:xfrm>
                        <a:off x="1588" y="1588"/>
                        <a:ext cx="1588" cy="1588"/>
                      </a:xfrm>
                      <a:prstGeom prst="rect">
                        <a:avLst/>
                      </a:prstGeom>
                    </p:spPr>
                  </p:pic>
                </p:oleObj>
              </mc:Fallback>
            </mc:AlternateContent>
          </a:graphicData>
        </a:graphic>
      </p:graphicFrame>
      <p:sp>
        <p:nvSpPr>
          <p:cNvPr id="1026" name="Rectangle 9"/>
          <p:cNvSpPr>
            <a:spLocks noGrp="1" noChangeArrowheads="1"/>
          </p:cNvSpPr>
          <p:nvPr>
            <p:ph type="title"/>
          </p:nvPr>
        </p:nvSpPr>
        <p:spPr bwMode="auto">
          <a:xfrm>
            <a:off x="472500" y="300174"/>
            <a:ext cx="633174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spAutoFit/>
          </a:bodyPr>
          <a:lstStyle/>
          <a:p>
            <a:pPr lvl="0"/>
            <a:r>
              <a:rPr lang="de-DE" altLang="de-DE" dirty="0"/>
              <a:t>Titelmasterformat durch Klicken bearbeiten</a:t>
            </a:r>
            <a:br>
              <a:rPr lang="de-DE" altLang="de-DE" dirty="0"/>
            </a:br>
            <a:endParaRPr lang="de-DE" altLang="de-DE" dirty="0"/>
          </a:p>
        </p:txBody>
      </p:sp>
      <p:sp>
        <p:nvSpPr>
          <p:cNvPr id="1027" name="Rectangle 10"/>
          <p:cNvSpPr>
            <a:spLocks noGrp="1" noChangeArrowheads="1"/>
          </p:cNvSpPr>
          <p:nvPr>
            <p:ph type="body" idx="1"/>
          </p:nvPr>
        </p:nvSpPr>
        <p:spPr bwMode="auto">
          <a:xfrm>
            <a:off x="472500" y="1563638"/>
            <a:ext cx="838144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endParaRPr lang="de-DE" altLang="de-DE" dirty="0"/>
          </a:p>
        </p:txBody>
      </p:sp>
      <p:sp>
        <p:nvSpPr>
          <p:cNvPr id="35" name="Slide Number Placeholder 28">
            <a:extLst>
              <a:ext uri="{FF2B5EF4-FFF2-40B4-BE49-F238E27FC236}">
                <a16:creationId xmlns:a16="http://schemas.microsoft.com/office/drawing/2014/main" id="{E2B4108C-4F82-4894-9C0E-33F0E641BBAB}"/>
              </a:ext>
            </a:extLst>
          </p:cNvPr>
          <p:cNvSpPr txBox="1">
            <a:spLocks/>
          </p:cNvSpPr>
          <p:nvPr userDrawn="1"/>
        </p:nvSpPr>
        <p:spPr>
          <a:xfrm>
            <a:off x="7884368" y="4587974"/>
            <a:ext cx="1080120" cy="365125"/>
          </a:xfrm>
          <a:prstGeom prst="rect">
            <a:avLst/>
          </a:prstGeom>
        </p:spPr>
        <p:txBody>
          <a:bodyPr vert="horz" lIns="91440" tIns="45720" rIns="91440" bIns="45720" rtlCol="0" anchor="ctr"/>
          <a:lstStyle>
            <a:defPPr>
              <a:defRPr lang="de-DE"/>
            </a:defPPr>
            <a:lvl1pPr algn="l" rtl="0" fontAlgn="base">
              <a:spcBef>
                <a:spcPct val="0"/>
              </a:spcBef>
              <a:spcAft>
                <a:spcPct val="0"/>
              </a:spcAft>
              <a:defRPr lang="en-US" sz="1200" kern="1200" smtClean="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0"/>
            <a:r>
              <a:rPr lang="de-DE" dirty="0">
                <a:latin typeface="+mn-lt"/>
                <a:ea typeface="+mn-ea"/>
                <a:cs typeface="+mn-cs"/>
                <a:sym typeface="Novel Sans Pro" panose="02000000000000000000" pitchFamily="50" charset="0"/>
              </a:rPr>
              <a:t>Seite </a:t>
            </a:r>
            <a:fld id="{F178A523-3DE9-46DD-9163-F49AFEF9CDD0}" type="slidenum">
              <a:rPr lang="de-DE" smtClean="0">
                <a:latin typeface="+mn-lt"/>
                <a:ea typeface="+mn-ea"/>
                <a:cs typeface="+mn-cs"/>
                <a:sym typeface="Novel Sans Pro" panose="02000000000000000000" pitchFamily="50" charset="0"/>
              </a:rPr>
              <a:pPr algn="r" rtl="0"/>
              <a:t>‹Nr.›</a:t>
            </a:fld>
            <a:endParaRPr lang="de-DE" dirty="0">
              <a:latin typeface="+mn-lt"/>
              <a:ea typeface="+mn-ea"/>
              <a:cs typeface="+mn-cs"/>
              <a:sym typeface="Novel Sans Pro" panose="02000000000000000000" pitchFamily="50" charset="0"/>
            </a:endParaRPr>
          </a:p>
        </p:txBody>
      </p:sp>
      <p:cxnSp>
        <p:nvCxnSpPr>
          <p:cNvPr id="19" name="Straight Connector 18">
            <a:extLst>
              <a:ext uri="{FF2B5EF4-FFF2-40B4-BE49-F238E27FC236}">
                <a16:creationId xmlns:a16="http://schemas.microsoft.com/office/drawing/2014/main" id="{A5C11A8C-FA8C-4E8A-8232-33A323B46F6C}"/>
              </a:ext>
            </a:extLst>
          </p:cNvPr>
          <p:cNvCxnSpPr/>
          <p:nvPr userDrawn="1"/>
        </p:nvCxnSpPr>
        <p:spPr bwMode="auto">
          <a:xfrm>
            <a:off x="8894214" y="252746"/>
            <a:ext cx="0" cy="5112568"/>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701" r:id="rId1"/>
    <p:sldLayoutId id="214748381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745" r:id="rId32"/>
    <p:sldLayoutId id="2147483747" r:id="rId33"/>
    <p:sldLayoutId id="2147483813"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 id="2147483768" r:id="rId54"/>
    <p:sldLayoutId id="2147483769" r:id="rId55"/>
    <p:sldLayoutId id="2147483770" r:id="rId56"/>
    <p:sldLayoutId id="2147483771" r:id="rId57"/>
    <p:sldLayoutId id="2147483815" r:id="rId58"/>
    <p:sldLayoutId id="2147483773" r:id="rId59"/>
    <p:sldLayoutId id="2147483804" r:id="rId60"/>
    <p:sldLayoutId id="2147483805" r:id="rId61"/>
    <p:sldLayoutId id="2147483806" r:id="rId62"/>
    <p:sldLayoutId id="2147483807" r:id="rId63"/>
    <p:sldLayoutId id="2147483808" r:id="rId64"/>
    <p:sldLayoutId id="2147483809" r:id="rId65"/>
    <p:sldLayoutId id="2147483810" r:id="rId66"/>
    <p:sldLayoutId id="2147483811" r:id="rId67"/>
    <p:sldLayoutId id="2147483812" r:id="rId68"/>
    <p:sldLayoutId id="2147483816" r:id="rId69"/>
  </p:sldLayoutIdLst>
  <p:txStyles>
    <p:titleStyle>
      <a:lvl1pPr algn="l" rtl="0" eaLnBrk="1" fontAlgn="base" hangingPunct="1">
        <a:spcBef>
          <a:spcPct val="0"/>
        </a:spcBef>
        <a:spcAft>
          <a:spcPct val="0"/>
        </a:spcAft>
        <a:defRPr sz="2400" i="1">
          <a:solidFill>
            <a:srgbClr val="0A4E78"/>
          </a:solidFill>
          <a:latin typeface="+mj-lt"/>
          <a:ea typeface="+mj-ea"/>
          <a:cs typeface="+mj-cs"/>
          <a:sym typeface="Novel Sans Pro" panose="02000000000000000000" pitchFamily="50" charset="0"/>
        </a:defRPr>
      </a:lvl1pPr>
      <a:lvl2pPr algn="l" rtl="0" eaLnBrk="1" fontAlgn="base" hangingPunct="1">
        <a:spcBef>
          <a:spcPct val="0"/>
        </a:spcBef>
        <a:spcAft>
          <a:spcPct val="0"/>
        </a:spcAft>
        <a:defRPr sz="2800" i="1">
          <a:solidFill>
            <a:srgbClr val="0A4E78"/>
          </a:solidFill>
          <a:latin typeface="Arial" charset="0"/>
          <a:cs typeface="Arial" charset="0"/>
        </a:defRPr>
      </a:lvl2pPr>
      <a:lvl3pPr algn="l" rtl="0" eaLnBrk="1" fontAlgn="base" hangingPunct="1">
        <a:spcBef>
          <a:spcPct val="0"/>
        </a:spcBef>
        <a:spcAft>
          <a:spcPct val="0"/>
        </a:spcAft>
        <a:defRPr sz="2800" i="1">
          <a:solidFill>
            <a:srgbClr val="0A4E78"/>
          </a:solidFill>
          <a:latin typeface="Arial" charset="0"/>
          <a:cs typeface="Arial" charset="0"/>
        </a:defRPr>
      </a:lvl3pPr>
      <a:lvl4pPr algn="l" rtl="0" eaLnBrk="1" fontAlgn="base" hangingPunct="1">
        <a:spcBef>
          <a:spcPct val="0"/>
        </a:spcBef>
        <a:spcAft>
          <a:spcPct val="0"/>
        </a:spcAft>
        <a:defRPr sz="2800" i="1">
          <a:solidFill>
            <a:srgbClr val="0A4E78"/>
          </a:solidFill>
          <a:latin typeface="Arial" charset="0"/>
          <a:cs typeface="Arial" charset="0"/>
        </a:defRPr>
      </a:lvl4pPr>
      <a:lvl5pPr algn="l" rtl="0" eaLnBrk="1" fontAlgn="base" hangingPunct="1">
        <a:spcBef>
          <a:spcPct val="0"/>
        </a:spcBef>
        <a:spcAft>
          <a:spcPct val="0"/>
        </a:spcAft>
        <a:defRPr sz="2800" i="1">
          <a:solidFill>
            <a:srgbClr val="0A4E78"/>
          </a:solidFill>
          <a:latin typeface="Arial" charset="0"/>
          <a:cs typeface="Arial" charset="0"/>
        </a:defRPr>
      </a:lvl5pPr>
      <a:lvl6pPr marL="457200" algn="l" rtl="0" eaLnBrk="1" fontAlgn="base" hangingPunct="1">
        <a:spcBef>
          <a:spcPct val="0"/>
        </a:spcBef>
        <a:spcAft>
          <a:spcPct val="0"/>
        </a:spcAft>
        <a:defRPr sz="2800" i="1">
          <a:solidFill>
            <a:srgbClr val="0A4E78"/>
          </a:solidFill>
          <a:latin typeface="Arial" charset="0"/>
          <a:cs typeface="Arial" charset="0"/>
        </a:defRPr>
      </a:lvl6pPr>
      <a:lvl7pPr marL="914400" algn="l" rtl="0" eaLnBrk="1" fontAlgn="base" hangingPunct="1">
        <a:spcBef>
          <a:spcPct val="0"/>
        </a:spcBef>
        <a:spcAft>
          <a:spcPct val="0"/>
        </a:spcAft>
        <a:defRPr sz="2800" i="1">
          <a:solidFill>
            <a:srgbClr val="0A4E78"/>
          </a:solidFill>
          <a:latin typeface="Arial" charset="0"/>
          <a:cs typeface="Arial" charset="0"/>
        </a:defRPr>
      </a:lvl7pPr>
      <a:lvl8pPr marL="1371600" algn="l" rtl="0" eaLnBrk="1" fontAlgn="base" hangingPunct="1">
        <a:spcBef>
          <a:spcPct val="0"/>
        </a:spcBef>
        <a:spcAft>
          <a:spcPct val="0"/>
        </a:spcAft>
        <a:defRPr sz="2800" i="1">
          <a:solidFill>
            <a:srgbClr val="0A4E78"/>
          </a:solidFill>
          <a:latin typeface="Arial" charset="0"/>
          <a:cs typeface="Arial" charset="0"/>
        </a:defRPr>
      </a:lvl8pPr>
      <a:lvl9pPr marL="1828800" algn="l" rtl="0" eaLnBrk="1" fontAlgn="base" hangingPunct="1">
        <a:spcBef>
          <a:spcPct val="0"/>
        </a:spcBef>
        <a:spcAft>
          <a:spcPct val="0"/>
        </a:spcAft>
        <a:defRPr sz="2800" i="1">
          <a:solidFill>
            <a:srgbClr val="0A4E78"/>
          </a:solidFill>
          <a:latin typeface="Arial" charset="0"/>
          <a:cs typeface="Arial" charset="0"/>
        </a:defRPr>
      </a:lvl9pPr>
    </p:titleStyle>
    <p:bodyStyle>
      <a:lvl1pPr marL="342900" indent="-342900" algn="l" rtl="0" eaLnBrk="1" fontAlgn="base" hangingPunct="1">
        <a:spcBef>
          <a:spcPct val="20000"/>
        </a:spcBef>
        <a:spcAft>
          <a:spcPct val="0"/>
        </a:spcAft>
        <a:defRPr>
          <a:solidFill>
            <a:srgbClr val="0A4E78"/>
          </a:solidFill>
          <a:latin typeface="+mn-lt"/>
          <a:ea typeface="+mn-ea"/>
          <a:cs typeface="+mn-cs"/>
          <a:sym typeface="Novel Sans Pro" panose="02000000000000000000" pitchFamily="50" charset="0"/>
        </a:defRPr>
      </a:lvl1pPr>
      <a:lvl2pPr marL="432000" indent="-216000" algn="l" rtl="0" eaLnBrk="1" fontAlgn="base" hangingPunct="1">
        <a:spcBef>
          <a:spcPct val="20000"/>
        </a:spcBef>
        <a:spcAft>
          <a:spcPct val="0"/>
        </a:spcAft>
        <a:buFont typeface="Arial" panose="020B0604020202020204" pitchFamily="34" charset="0"/>
        <a:buChar char="•"/>
        <a:defRPr>
          <a:solidFill>
            <a:srgbClr val="0A4E78"/>
          </a:solidFill>
          <a:latin typeface="+mn-lt"/>
          <a:ea typeface="+mn-ea"/>
          <a:cs typeface="+mn-cs"/>
          <a:sym typeface="Novel Sans Pro" panose="02000000000000000000" pitchFamily="50" charset="0"/>
        </a:defRPr>
      </a:lvl2pPr>
      <a:lvl3pPr marL="864000" indent="-216000" algn="l" rtl="0" eaLnBrk="1" fontAlgn="base" hangingPunct="1">
        <a:spcBef>
          <a:spcPct val="20000"/>
        </a:spcBef>
        <a:spcAft>
          <a:spcPct val="0"/>
        </a:spcAft>
        <a:buFont typeface="Symbol" panose="05050102010706020507" pitchFamily="18" charset="2"/>
        <a:buChar char="-"/>
        <a:defRPr>
          <a:solidFill>
            <a:srgbClr val="0A4E78"/>
          </a:solidFill>
          <a:latin typeface="+mn-lt"/>
          <a:ea typeface="+mn-ea"/>
          <a:cs typeface="+mn-cs"/>
          <a:sym typeface="Novel Sans Pro" panose="02000000000000000000" pitchFamily="50" charset="0"/>
        </a:defRPr>
      </a:lvl3pPr>
      <a:lvl4pPr marL="1296000" indent="-216000" algn="l" rtl="0" eaLnBrk="1" fontAlgn="base" hangingPunct="1">
        <a:spcBef>
          <a:spcPct val="20000"/>
        </a:spcBef>
        <a:spcAft>
          <a:spcPct val="0"/>
        </a:spcAft>
        <a:buFont typeface="Symbol" panose="05050102010706020507" pitchFamily="18" charset="2"/>
        <a:buChar char="-"/>
        <a:defRPr>
          <a:solidFill>
            <a:srgbClr val="0A4E78"/>
          </a:solidFill>
          <a:latin typeface="+mn-lt"/>
          <a:ea typeface="+mn-ea"/>
          <a:cs typeface="+mn-cs"/>
          <a:sym typeface="Novel Sans Pro" panose="02000000000000000000" pitchFamily="50" charset="0"/>
        </a:defRPr>
      </a:lvl4pPr>
      <a:lvl5pPr marL="1728000" indent="-216000" algn="l" rtl="0" eaLnBrk="1" fontAlgn="base" hangingPunct="1">
        <a:spcBef>
          <a:spcPct val="20000"/>
        </a:spcBef>
        <a:spcAft>
          <a:spcPct val="0"/>
        </a:spcAft>
        <a:buFont typeface="Symbol" panose="05050102010706020507" pitchFamily="18" charset="2"/>
        <a:buChar char="-"/>
        <a:defRPr>
          <a:solidFill>
            <a:srgbClr val="0A4E78"/>
          </a:solidFill>
          <a:latin typeface="+mn-lt"/>
          <a:ea typeface="+mn-ea"/>
          <a:cs typeface="+mn-cs"/>
          <a:sym typeface="Novel Sans Pro" panose="02000000000000000000" pitchFamily="50" charset="0"/>
        </a:defRPr>
      </a:lvl5pPr>
      <a:lvl6pPr marL="2514600" indent="-228600" algn="l" rtl="0" eaLnBrk="1" fontAlgn="base" hangingPunct="1">
        <a:spcBef>
          <a:spcPct val="20000"/>
        </a:spcBef>
        <a:spcAft>
          <a:spcPct val="0"/>
        </a:spcAft>
        <a:defRPr>
          <a:solidFill>
            <a:srgbClr val="0A4E78"/>
          </a:solidFill>
          <a:latin typeface="+mn-lt"/>
          <a:cs typeface="+mn-cs"/>
        </a:defRPr>
      </a:lvl6pPr>
      <a:lvl7pPr marL="2971800" indent="-228600" algn="l" rtl="0" eaLnBrk="1" fontAlgn="base" hangingPunct="1">
        <a:spcBef>
          <a:spcPct val="20000"/>
        </a:spcBef>
        <a:spcAft>
          <a:spcPct val="0"/>
        </a:spcAft>
        <a:defRPr>
          <a:solidFill>
            <a:srgbClr val="0A4E78"/>
          </a:solidFill>
          <a:latin typeface="+mn-lt"/>
          <a:cs typeface="+mn-cs"/>
        </a:defRPr>
      </a:lvl7pPr>
      <a:lvl8pPr marL="3429000" indent="-228600" algn="l" rtl="0" eaLnBrk="1" fontAlgn="base" hangingPunct="1">
        <a:spcBef>
          <a:spcPct val="20000"/>
        </a:spcBef>
        <a:spcAft>
          <a:spcPct val="0"/>
        </a:spcAft>
        <a:defRPr>
          <a:solidFill>
            <a:srgbClr val="0A4E78"/>
          </a:solidFill>
          <a:latin typeface="+mn-lt"/>
          <a:cs typeface="+mn-cs"/>
        </a:defRPr>
      </a:lvl8pPr>
      <a:lvl9pPr marL="3886200" indent="-228600" algn="l" rtl="0" eaLnBrk="1" fontAlgn="base" hangingPunct="1">
        <a:spcBef>
          <a:spcPct val="20000"/>
        </a:spcBef>
        <a:spcAft>
          <a:spcPct val="0"/>
        </a:spcAft>
        <a:defRPr>
          <a:solidFill>
            <a:srgbClr val="0A4E78"/>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5" userDrawn="1">
          <p15:clr>
            <a:srgbClr val="F26B43"/>
          </p15:clr>
        </p15:guide>
        <p15:guide id="2" pos="295" userDrawn="1">
          <p15:clr>
            <a:srgbClr val="F26B43"/>
          </p15:clr>
        </p15:guide>
        <p15:guide id="3" orient="horz" pos="2935" userDrawn="1">
          <p15:clr>
            <a:srgbClr val="F26B43"/>
          </p15:clr>
        </p15:guide>
        <p15:guide id="4" pos="5577" userDrawn="1">
          <p15:clr>
            <a:srgbClr val="F26B43"/>
          </p15:clr>
        </p15:guide>
        <p15:guide id="5" orient="horz" pos="189" userDrawn="1">
          <p15:clr>
            <a:srgbClr val="F26B43"/>
          </p15:clr>
        </p15:guide>
        <p15:guide id="6" orient="horz" pos="6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vmlDrawing" Target="../drawings/vmlDrawing70.vml"/><Relationship Id="rId5" Type="http://schemas.openxmlformats.org/officeDocument/2006/relationships/image" Target="../media/image15.emf"/><Relationship Id="rId4" Type="http://schemas.openxmlformats.org/officeDocument/2006/relationships/oleObject" Target="../embeddings/oleObject70.bin"/></Relationships>
</file>

<file path=ppt/slides/_rels/slide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6.emf"/><Relationship Id="rId2" Type="http://schemas.openxmlformats.org/officeDocument/2006/relationships/tags" Target="../tags/tag74.xml"/><Relationship Id="rId1" Type="http://schemas.openxmlformats.org/officeDocument/2006/relationships/vmlDrawing" Target="../drawings/vmlDrawing71.vml"/><Relationship Id="rId6" Type="http://schemas.openxmlformats.org/officeDocument/2006/relationships/oleObject" Target="../embeddings/oleObject71.bin"/><Relationship Id="rId5" Type="http://schemas.openxmlformats.org/officeDocument/2006/relationships/slideLayout" Target="../slideLayouts/slideLayout4.xml"/><Relationship Id="rId4" Type="http://schemas.openxmlformats.org/officeDocument/2006/relationships/tags" Target="../tags/tag7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vmlDrawing" Target="../drawings/vmlDrawing72.vml"/><Relationship Id="rId6" Type="http://schemas.openxmlformats.org/officeDocument/2006/relationships/hyperlink" Target="https://www.lgl.bayern.de/downloads/tiergesundheit/doc/verpackungsanweisung_p650.pdf" TargetMode="External"/><Relationship Id="rId5" Type="http://schemas.openxmlformats.org/officeDocument/2006/relationships/image" Target="../media/image16.emf"/><Relationship Id="rId4" Type="http://schemas.openxmlformats.org/officeDocument/2006/relationships/oleObject" Target="../embeddings/oleObject72.bin"/></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3" Type="http://schemas.openxmlformats.org/officeDocument/2006/relationships/tags" Target="../tags/tag79.xml"/><Relationship Id="rId7" Type="http://schemas.openxmlformats.org/officeDocument/2006/relationships/image" Target="../media/image16.emf"/><Relationship Id="rId12" Type="http://schemas.openxmlformats.org/officeDocument/2006/relationships/image" Target="../media/image20.jpeg"/><Relationship Id="rId17" Type="http://schemas.openxmlformats.org/officeDocument/2006/relationships/image" Target="../media/image1.emf"/><Relationship Id="rId2" Type="http://schemas.openxmlformats.org/officeDocument/2006/relationships/tags" Target="../tags/tag78.xml"/><Relationship Id="rId16" Type="http://schemas.openxmlformats.org/officeDocument/2006/relationships/oleObject" Target="../embeddings/oleObject74.bin"/><Relationship Id="rId1" Type="http://schemas.openxmlformats.org/officeDocument/2006/relationships/vmlDrawing" Target="../drawings/vmlDrawing73.vml"/><Relationship Id="rId6" Type="http://schemas.openxmlformats.org/officeDocument/2006/relationships/oleObject" Target="../embeddings/oleObject73.bin"/><Relationship Id="rId11" Type="http://schemas.openxmlformats.org/officeDocument/2006/relationships/image" Target="../media/image19.jpg"/><Relationship Id="rId5" Type="http://schemas.openxmlformats.org/officeDocument/2006/relationships/notesSlide" Target="../notesSlides/notesSlide1.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slideLayout" Target="../slideLayouts/slideLayout3.xml"/><Relationship Id="rId9" Type="http://schemas.microsoft.com/office/2007/relationships/hdphoto" Target="../media/hdphoto1.wdp"/><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16.emf"/><Relationship Id="rId2" Type="http://schemas.openxmlformats.org/officeDocument/2006/relationships/tags" Target="../tags/tag80.xml"/><Relationship Id="rId1" Type="http://schemas.openxmlformats.org/officeDocument/2006/relationships/vmlDrawing" Target="../drawings/vmlDrawing74.vml"/><Relationship Id="rId6" Type="http://schemas.openxmlformats.org/officeDocument/2006/relationships/oleObject" Target="../embeddings/oleObject75.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82.xml"/><Relationship Id="rId1" Type="http://schemas.openxmlformats.org/officeDocument/2006/relationships/vmlDrawing" Target="../drawings/vmlDrawing75.vml"/><Relationship Id="rId5" Type="http://schemas.openxmlformats.org/officeDocument/2006/relationships/image" Target="../media/image15.emf"/><Relationship Id="rId4" Type="http://schemas.openxmlformats.org/officeDocument/2006/relationships/oleObject" Target="../embeddings/oleObject7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AB1D76C-31AB-4523-BFF5-99DAADAB2E76}"/>
              </a:ext>
            </a:extLst>
          </p:cNvPr>
          <p:cNvGraphicFramePr>
            <a:graphicFrameLocks noChangeAspect="1"/>
          </p:cNvGraphicFramePr>
          <p:nvPr>
            <p:custDataLst>
              <p:tags r:id="rId2"/>
            </p:custDataLst>
            <p:extLst>
              <p:ext uri="{D42A27DB-BD31-4B8C-83A1-F6EECF244321}">
                <p14:modId xmlns:p14="http://schemas.microsoft.com/office/powerpoint/2010/main" val="279866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8"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0AB1D76C-31AB-4523-BFF5-99DAADAB2E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C3E53FE-EC09-44D5-9FD5-61AC68C3511A}"/>
              </a:ext>
            </a:extLst>
          </p:cNvPr>
          <p:cNvSpPr>
            <a:spLocks noGrp="1"/>
          </p:cNvSpPr>
          <p:nvPr>
            <p:ph type="ctrTitle"/>
          </p:nvPr>
        </p:nvSpPr>
        <p:spPr>
          <a:xfrm>
            <a:off x="2411760" y="1845737"/>
            <a:ext cx="5325716" cy="1277273"/>
          </a:xfrm>
        </p:spPr>
        <p:txBody>
          <a:bodyPr vert="horz"/>
          <a:lstStyle/>
          <a:p>
            <a:r>
              <a:rPr lang="de-DE" dirty="0"/>
              <a:t>Hinweise zu Verpackung und Transport</a:t>
            </a:r>
          </a:p>
        </p:txBody>
      </p:sp>
      <p:sp>
        <p:nvSpPr>
          <p:cNvPr id="5" name="Subtitle 4">
            <a:extLst>
              <a:ext uri="{FF2B5EF4-FFF2-40B4-BE49-F238E27FC236}">
                <a16:creationId xmlns:a16="http://schemas.microsoft.com/office/drawing/2014/main" id="{BFCB95FE-2766-4CAF-BA21-9A346A031898}"/>
              </a:ext>
            </a:extLst>
          </p:cNvPr>
          <p:cNvSpPr>
            <a:spLocks noGrp="1"/>
          </p:cNvSpPr>
          <p:nvPr>
            <p:ph type="subTitle" idx="1"/>
          </p:nvPr>
        </p:nvSpPr>
        <p:spPr>
          <a:xfrm>
            <a:off x="971551" y="3219450"/>
            <a:ext cx="6761163" cy="353943"/>
          </a:xfrm>
        </p:spPr>
        <p:txBody>
          <a:bodyPr/>
          <a:lstStyle/>
          <a:p>
            <a:r>
              <a:rPr lang="de-DE" dirty="0"/>
              <a:t>PCR-Pool-Tests in der Kindertagesbetreuung</a:t>
            </a:r>
          </a:p>
        </p:txBody>
      </p:sp>
      <p:sp>
        <p:nvSpPr>
          <p:cNvPr id="7" name="Textfeld 6"/>
          <p:cNvSpPr txBox="1"/>
          <p:nvPr/>
        </p:nvSpPr>
        <p:spPr>
          <a:xfrm>
            <a:off x="325583" y="3880202"/>
            <a:ext cx="7481454" cy="954107"/>
          </a:xfrm>
          <a:prstGeom prst="rect">
            <a:avLst/>
          </a:prstGeom>
          <a:noFill/>
        </p:spPr>
        <p:txBody>
          <a:bodyPr wrap="square" rtlCol="0" anchor="ctr">
            <a:spAutoFit/>
          </a:bodyPr>
          <a:lstStyle/>
          <a:p>
            <a:r>
              <a:rPr lang="de-DE" sz="1400" dirty="0">
                <a:solidFill>
                  <a:schemeClr val="bg1"/>
                </a:solidFill>
                <a:latin typeface="Novel Sans StMAS Regular" panose="02000000000000000000" pitchFamily="50" charset="0"/>
              </a:rPr>
              <a:t>Hinweis: Diese Erläuterungen dienen vor allem der Unterstützung bei der wirtschaftlichen Routenplanung für Landkreise, kreisfreie Städte und kreisangehörige Gemeinden. Sie können auch </a:t>
            </a:r>
            <a:r>
              <a:rPr lang="de-DE" sz="1400" dirty="0" smtClean="0">
                <a:solidFill>
                  <a:schemeClr val="bg1"/>
                </a:solidFill>
                <a:latin typeface="Novel Sans StMAS Regular" panose="02000000000000000000" pitchFamily="50" charset="0"/>
              </a:rPr>
              <a:t>den </a:t>
            </a:r>
            <a:r>
              <a:rPr lang="de-DE" sz="1400" dirty="0">
                <a:solidFill>
                  <a:schemeClr val="bg1"/>
                </a:solidFill>
                <a:latin typeface="Novel Sans StMAS Regular" panose="02000000000000000000" pitchFamily="50" charset="0"/>
              </a:rPr>
              <a:t>freigemeinnützigen Trägern und Trägerverbänden als Hilfestellung dienen. Bitte beachten Sie aber, dass die Transportkosten </a:t>
            </a:r>
            <a:r>
              <a:rPr lang="de-DE" sz="1400" b="1" u="sng" dirty="0">
                <a:solidFill>
                  <a:schemeClr val="bg1"/>
                </a:solidFill>
                <a:latin typeface="Novel Sans StMAS Regular" panose="02000000000000000000" pitchFamily="50" charset="0"/>
              </a:rPr>
              <a:t>nur für Landkreise, kreisfreie Städte und kreisangehörige Gemeinden</a:t>
            </a:r>
            <a:r>
              <a:rPr lang="de-DE" sz="1400" dirty="0">
                <a:solidFill>
                  <a:schemeClr val="bg1"/>
                </a:solidFill>
                <a:latin typeface="Novel Sans StMAS Regular" panose="02000000000000000000" pitchFamily="50" charset="0"/>
              </a:rPr>
              <a:t> erstattet werden.</a:t>
            </a:r>
          </a:p>
        </p:txBody>
      </p:sp>
    </p:spTree>
    <p:extLst>
      <p:ext uri="{BB962C8B-B14F-4D97-AF65-F5344CB8AC3E}">
        <p14:creationId xmlns:p14="http://schemas.microsoft.com/office/powerpoint/2010/main" val="51554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7A1B98-4E29-4D2E-90B6-6344D228B310}"/>
              </a:ext>
            </a:extLst>
          </p:cNvPr>
          <p:cNvGraphicFramePr>
            <a:graphicFrameLocks noChangeAspect="1"/>
          </p:cNvGraphicFramePr>
          <p:nvPr>
            <p:custDataLst>
              <p:tags r:id="rId2"/>
            </p:custDataLst>
            <p:extLst>
              <p:ext uri="{D42A27DB-BD31-4B8C-83A1-F6EECF244321}">
                <p14:modId xmlns:p14="http://schemas.microsoft.com/office/powerpoint/2010/main" val="1741975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32"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9B87D74-5C31-46ED-BABA-C04E7E0329F7}"/>
              </a:ext>
            </a:extLst>
          </p:cNvPr>
          <p:cNvSpPr>
            <a:spLocks noGrp="1"/>
          </p:cNvSpPr>
          <p:nvPr>
            <p:ph type="title"/>
          </p:nvPr>
        </p:nvSpPr>
        <p:spPr>
          <a:xfrm>
            <a:off x="472500" y="300174"/>
            <a:ext cx="8275964" cy="784830"/>
          </a:xfrm>
        </p:spPr>
        <p:txBody>
          <a:bodyPr vert="horz"/>
          <a:lstStyle/>
          <a:p>
            <a:r>
              <a:rPr lang="de-DE" dirty="0"/>
              <a:t>Bei der Verpackung und dem Transport von </a:t>
            </a:r>
            <a:br>
              <a:rPr lang="de-DE" dirty="0"/>
            </a:br>
            <a:r>
              <a:rPr lang="de-DE" dirty="0"/>
              <a:t>PCR-Pool- und Individualproben sind einige Aspekte zu beachten</a:t>
            </a:r>
          </a:p>
        </p:txBody>
      </p:sp>
      <p:sp>
        <p:nvSpPr>
          <p:cNvPr id="22" name="ee4pContent1">
            <a:extLst>
              <a:ext uri="{FF2B5EF4-FFF2-40B4-BE49-F238E27FC236}">
                <a16:creationId xmlns:a16="http://schemas.microsoft.com/office/drawing/2014/main" id="{A18941F5-73C0-4804-A355-BB2DBEE653DE}"/>
              </a:ext>
            </a:extLst>
          </p:cNvPr>
          <p:cNvSpPr txBox="1"/>
          <p:nvPr/>
        </p:nvSpPr>
        <p:spPr>
          <a:xfrm>
            <a:off x="1177307" y="1986909"/>
            <a:ext cx="3229600" cy="184665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SzPct val="100000"/>
              <a:buFont typeface="Trebuchet MS" panose="020B0603020202020204" pitchFamily="34" charset="0"/>
              <a:buChar char="​"/>
              <a:defRPr sz="1200">
                <a:solidFill>
                  <a:srgbClr val="000000"/>
                </a:solidFill>
                <a:cs typeface="Arial" pitchFamily="34" charset="0"/>
              </a:defRPr>
            </a:lvl1pPr>
            <a:lvl2pPr marL="324000" lvl="1" indent="-216000">
              <a:buClr>
                <a:srgbClr val="E2001A"/>
              </a:buClr>
              <a:buSzPct val="100000"/>
              <a:buFont typeface="Trebuchet MS" panose="020B0603020202020204" pitchFamily="34" charset="0"/>
              <a:buChar char="•"/>
              <a:defRPr sz="1200">
                <a:solidFill>
                  <a:srgbClr val="000000"/>
                </a:solidFill>
              </a:defRPr>
            </a:lvl2pPr>
            <a:lvl3pPr marL="648000" lvl="2" indent="-216000">
              <a:buClr>
                <a:srgbClr val="E2001A"/>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0000"/>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E2001A"/>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E2001A"/>
                </a:solidFill>
              </a:defRPr>
            </a:lvl8pPr>
            <a:lvl9pPr marL="0" lvl="8">
              <a:buSzPct val="100000"/>
              <a:buFont typeface="Trebuchet MS" panose="020B0603020202020204" pitchFamily="34" charset="0"/>
              <a:buChar char="​"/>
              <a:defRPr sz="2400">
                <a:solidFill>
                  <a:srgbClr val="E2001A"/>
                </a:solidFill>
              </a:defRPr>
            </a:lvl9pPr>
          </a:lstStyle>
          <a:p>
            <a:pPr marL="134541" lvl="1" indent="-134541">
              <a:buClr>
                <a:schemeClr val="tx2"/>
              </a:buClr>
            </a:pPr>
            <a:r>
              <a:rPr lang="de-DE" dirty="0">
                <a:solidFill>
                  <a:srgbClr val="0A4E78"/>
                </a:solidFill>
                <a:sym typeface="Trebuchet MS" panose="020B0603020202020204" pitchFamily="34" charset="0"/>
              </a:rPr>
              <a:t>Bei PCR-Pool- und Individualproben handelt es sich um potentiell infektiöses Material nach UN-Nummer 3373</a:t>
            </a:r>
          </a:p>
          <a:p>
            <a:pPr marL="134541" lvl="1" indent="-134541">
              <a:buClr>
                <a:schemeClr val="tx2"/>
              </a:buClr>
            </a:pPr>
            <a:endParaRPr lang="de-DE" dirty="0">
              <a:solidFill>
                <a:srgbClr val="0A4E78"/>
              </a:solidFill>
              <a:sym typeface="Trebuchet MS" panose="020B0603020202020204" pitchFamily="34" charset="0"/>
            </a:endParaRPr>
          </a:p>
          <a:p>
            <a:pPr marL="134541" lvl="1" indent="-134541">
              <a:buClr>
                <a:schemeClr val="tx2"/>
              </a:buClr>
            </a:pPr>
            <a:r>
              <a:rPr lang="de-DE" dirty="0">
                <a:solidFill>
                  <a:srgbClr val="0A4E78"/>
                </a:solidFill>
                <a:sym typeface="Trebuchet MS" panose="020B0603020202020204" pitchFamily="34" charset="0"/>
              </a:rPr>
              <a:t>Daher ist der Verpackungsanweisung P650 Folge zu leisten</a:t>
            </a:r>
          </a:p>
          <a:p>
            <a:pPr marL="134541" lvl="1" indent="-134541">
              <a:buClr>
                <a:schemeClr val="tx2"/>
              </a:buClr>
            </a:pPr>
            <a:endParaRPr lang="de-DE" dirty="0">
              <a:solidFill>
                <a:srgbClr val="0A4E78"/>
              </a:solidFill>
              <a:sym typeface="Trebuchet MS" panose="020B0603020202020204" pitchFamily="34" charset="0"/>
            </a:endParaRPr>
          </a:p>
          <a:p>
            <a:pPr marL="134541" lvl="1" indent="-134541">
              <a:buClr>
                <a:schemeClr val="tx2"/>
              </a:buClr>
            </a:pPr>
            <a:r>
              <a:rPr lang="de-DE" i="1" dirty="0">
                <a:solidFill>
                  <a:srgbClr val="0A4E78"/>
                </a:solidFill>
                <a:sym typeface="Trebuchet MS" panose="020B0603020202020204" pitchFamily="34" charset="0"/>
              </a:rPr>
              <a:t>Erfahrung aus den Grund- und Förderschulen: </a:t>
            </a:r>
            <a:r>
              <a:rPr lang="de-DE" dirty="0">
                <a:solidFill>
                  <a:srgbClr val="0A4E78"/>
                </a:solidFill>
                <a:sym typeface="Trebuchet MS" panose="020B0603020202020204" pitchFamily="34" charset="0"/>
              </a:rPr>
              <a:t/>
            </a:r>
            <a:br>
              <a:rPr lang="de-DE" dirty="0">
                <a:solidFill>
                  <a:srgbClr val="0A4E78"/>
                </a:solidFill>
                <a:sym typeface="Trebuchet MS" panose="020B0603020202020204" pitchFamily="34" charset="0"/>
              </a:rPr>
            </a:br>
            <a:r>
              <a:rPr lang="de-DE" dirty="0">
                <a:solidFill>
                  <a:srgbClr val="0A4E78"/>
                </a:solidFill>
                <a:sym typeface="Trebuchet MS" panose="020B0603020202020204" pitchFamily="34" charset="0"/>
              </a:rPr>
              <a:t>Test- und Transportmaterialien erfüllen unter Umständen in Kombination bereits diese Auflage</a:t>
            </a:r>
          </a:p>
        </p:txBody>
      </p:sp>
      <p:sp>
        <p:nvSpPr>
          <p:cNvPr id="23" name="ee4pHeader1">
            <a:extLst>
              <a:ext uri="{FF2B5EF4-FFF2-40B4-BE49-F238E27FC236}">
                <a16:creationId xmlns:a16="http://schemas.microsoft.com/office/drawing/2014/main" id="{AFB2DAB7-0B44-4503-AD9C-656BDF590131}"/>
              </a:ext>
            </a:extLst>
          </p:cNvPr>
          <p:cNvSpPr txBox="1"/>
          <p:nvPr/>
        </p:nvSpPr>
        <p:spPr>
          <a:xfrm>
            <a:off x="1177307" y="1239525"/>
            <a:ext cx="2530597" cy="493776"/>
          </a:xfrm>
          <a:prstGeom prst="rect">
            <a:avLst/>
          </a:prstGeom>
          <a:noFill/>
          <a:ln cap="rnd">
            <a:noFill/>
          </a:ln>
        </p:spPr>
        <p:txBody>
          <a:bodyPr vert="horz" wrap="square" lIns="0" tIns="0" rIns="0" bIns="0" rtlCol="0" anchor="b" anchorCtr="0">
            <a:noAutofit/>
          </a:bodyPr>
          <a:lstStyle/>
          <a:p>
            <a:pPr marL="0" lvl="3"/>
            <a:r>
              <a:rPr lang="de-DE" sz="1200" b="1" dirty="0">
                <a:solidFill>
                  <a:srgbClr val="0A4E78"/>
                </a:solidFill>
                <a:latin typeface="Arial" panose="020B0604020202020204" pitchFamily="34" charset="0"/>
              </a:rPr>
              <a:t>Verpackung</a:t>
            </a:r>
          </a:p>
        </p:txBody>
      </p:sp>
      <p:sp>
        <p:nvSpPr>
          <p:cNvPr id="26" name="ee4pHeader2">
            <a:extLst>
              <a:ext uri="{FF2B5EF4-FFF2-40B4-BE49-F238E27FC236}">
                <a16:creationId xmlns:a16="http://schemas.microsoft.com/office/drawing/2014/main" id="{247E3A9F-5361-4B02-BD03-7FBE0588D0D8}"/>
              </a:ext>
            </a:extLst>
          </p:cNvPr>
          <p:cNvSpPr txBox="1"/>
          <p:nvPr/>
        </p:nvSpPr>
        <p:spPr>
          <a:xfrm>
            <a:off x="5463702" y="1239525"/>
            <a:ext cx="3229600" cy="493776"/>
          </a:xfrm>
          <a:prstGeom prst="rect">
            <a:avLst/>
          </a:prstGeom>
          <a:noFill/>
          <a:ln cap="rnd">
            <a:noFill/>
          </a:ln>
        </p:spPr>
        <p:txBody>
          <a:bodyPr vert="horz" wrap="square" lIns="0" tIns="0" rIns="0" bIns="0" rtlCol="0" anchor="b" anchorCtr="0">
            <a:noAutofit/>
          </a:bodyPr>
          <a:lstStyle/>
          <a:p>
            <a:pPr marL="0" lvl="3"/>
            <a:r>
              <a:rPr lang="de-DE" sz="1200" b="1" dirty="0">
                <a:solidFill>
                  <a:srgbClr val="0A4E78"/>
                </a:solidFill>
                <a:latin typeface="Arial" panose="020B0604020202020204" pitchFamily="34" charset="0"/>
              </a:rPr>
              <a:t>Transport</a:t>
            </a:r>
          </a:p>
        </p:txBody>
      </p:sp>
      <p:sp>
        <p:nvSpPr>
          <p:cNvPr id="27" name="ee4pContent1">
            <a:extLst>
              <a:ext uri="{FF2B5EF4-FFF2-40B4-BE49-F238E27FC236}">
                <a16:creationId xmlns:a16="http://schemas.microsoft.com/office/drawing/2014/main" id="{62330ED0-3A70-49DD-8379-9E2F9F6E8507}"/>
              </a:ext>
            </a:extLst>
          </p:cNvPr>
          <p:cNvSpPr txBox="1"/>
          <p:nvPr/>
        </p:nvSpPr>
        <p:spPr>
          <a:xfrm>
            <a:off x="5463702" y="1986909"/>
            <a:ext cx="3229600" cy="2400657"/>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SzPct val="100000"/>
              <a:buFont typeface="Trebuchet MS" panose="020B0603020202020204" pitchFamily="34" charset="0"/>
              <a:buChar char="​"/>
              <a:defRPr sz="1200">
                <a:solidFill>
                  <a:srgbClr val="000000"/>
                </a:solidFill>
                <a:cs typeface="Arial" pitchFamily="34" charset="0"/>
              </a:defRPr>
            </a:lvl1pPr>
            <a:lvl2pPr marL="324000" lvl="1" indent="-216000">
              <a:buClr>
                <a:srgbClr val="E2001A"/>
              </a:buClr>
              <a:buSzPct val="100000"/>
              <a:buFont typeface="Trebuchet MS" panose="020B0603020202020204" pitchFamily="34" charset="0"/>
              <a:buChar char="•"/>
              <a:defRPr sz="1200">
                <a:solidFill>
                  <a:srgbClr val="000000"/>
                </a:solidFill>
              </a:defRPr>
            </a:lvl2pPr>
            <a:lvl3pPr marL="648000" lvl="2" indent="-216000">
              <a:buClr>
                <a:srgbClr val="E2001A"/>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0000"/>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E2001A"/>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E2001A"/>
                </a:solidFill>
              </a:defRPr>
            </a:lvl8pPr>
            <a:lvl9pPr marL="0" lvl="8">
              <a:buSzPct val="100000"/>
              <a:buFont typeface="Trebuchet MS" panose="020B0603020202020204" pitchFamily="34" charset="0"/>
              <a:buChar char="​"/>
              <a:defRPr sz="2400">
                <a:solidFill>
                  <a:srgbClr val="E2001A"/>
                </a:solidFill>
              </a:defRPr>
            </a:lvl9pPr>
          </a:lstStyle>
          <a:p>
            <a:pPr marL="134541" lvl="1" indent="-134541">
              <a:buClr>
                <a:schemeClr val="tx2"/>
              </a:buClr>
            </a:pPr>
            <a:r>
              <a:rPr lang="de-DE" dirty="0">
                <a:solidFill>
                  <a:srgbClr val="0A4E78"/>
                </a:solidFill>
                <a:sym typeface="Trebuchet MS" panose="020B0603020202020204" pitchFamily="34" charset="0"/>
              </a:rPr>
              <a:t>Bei der Fahrzeugauswahl ist bzgl. der zu transportierenden Volumina zu beachten</a:t>
            </a:r>
          </a:p>
          <a:p>
            <a:pPr marL="458541" lvl="2" indent="-134541">
              <a:buClr>
                <a:schemeClr val="tx2"/>
              </a:buClr>
            </a:pPr>
            <a:r>
              <a:rPr lang="de-DE" dirty="0">
                <a:solidFill>
                  <a:srgbClr val="0A4E78"/>
                </a:solidFill>
                <a:sym typeface="Trebuchet MS" panose="020B0603020202020204" pitchFamily="34" charset="0"/>
              </a:rPr>
              <a:t>Direkt- und Sammelfahrten können i. d. R. mit normalen PKWs durchgeführt werden</a:t>
            </a:r>
          </a:p>
          <a:p>
            <a:pPr marL="458541" lvl="2" indent="-134541">
              <a:buClr>
                <a:schemeClr val="tx2"/>
              </a:buClr>
            </a:pPr>
            <a:r>
              <a:rPr lang="de-DE" dirty="0">
                <a:solidFill>
                  <a:srgbClr val="0A4E78"/>
                </a:solidFill>
                <a:sym typeface="Trebuchet MS" panose="020B0603020202020204" pitchFamily="34" charset="0"/>
              </a:rPr>
              <a:t>Knotenpunktfahrten (d. h. Bündelung vieler Sammelfahrten) benötigen i. d. R. einen kleinen Transporter</a:t>
            </a:r>
          </a:p>
          <a:p>
            <a:pPr marL="458541" lvl="2" indent="-134541">
              <a:buClr>
                <a:schemeClr val="tx2"/>
              </a:buClr>
            </a:pPr>
            <a:endParaRPr lang="de-DE" dirty="0">
              <a:solidFill>
                <a:srgbClr val="0A4E78"/>
              </a:solidFill>
              <a:sym typeface="Trebuchet MS" panose="020B0603020202020204" pitchFamily="34" charset="0"/>
            </a:endParaRPr>
          </a:p>
          <a:p>
            <a:pPr marL="134541" lvl="1" indent="-134541">
              <a:buClr>
                <a:schemeClr val="tx2"/>
              </a:buClr>
            </a:pPr>
            <a:r>
              <a:rPr lang="de-DE" dirty="0">
                <a:solidFill>
                  <a:srgbClr val="0A4E78"/>
                </a:solidFill>
                <a:sym typeface="Trebuchet MS" panose="020B0603020202020204" pitchFamily="34" charset="0"/>
              </a:rPr>
              <a:t>Für den Transport wird </a:t>
            </a:r>
            <a:r>
              <a:rPr lang="de-DE" u="sng" dirty="0">
                <a:solidFill>
                  <a:srgbClr val="0A4E78"/>
                </a:solidFill>
                <a:sym typeface="Trebuchet MS" panose="020B0603020202020204" pitchFamily="34" charset="0"/>
              </a:rPr>
              <a:t>keine</a:t>
            </a:r>
            <a:r>
              <a:rPr lang="de-DE" dirty="0">
                <a:solidFill>
                  <a:srgbClr val="0A4E78"/>
                </a:solidFill>
                <a:sym typeface="Trebuchet MS" panose="020B0603020202020204" pitchFamily="34" charset="0"/>
              </a:rPr>
              <a:t> gesonderte Schutzausrüstungen benötigt</a:t>
            </a:r>
          </a:p>
          <a:p>
            <a:pPr marL="134541" lvl="1" indent="-134541">
              <a:buClr>
                <a:schemeClr val="tx2"/>
              </a:buClr>
            </a:pPr>
            <a:endParaRPr lang="de-DE" dirty="0">
              <a:solidFill>
                <a:srgbClr val="0A4E78"/>
              </a:solidFill>
              <a:sym typeface="Trebuchet MS" panose="020B0603020202020204" pitchFamily="34" charset="0"/>
            </a:endParaRPr>
          </a:p>
          <a:p>
            <a:pPr marL="134541" lvl="1" indent="-134541">
              <a:buClr>
                <a:schemeClr val="tx2"/>
              </a:buClr>
            </a:pPr>
            <a:r>
              <a:rPr lang="de-DE" dirty="0">
                <a:solidFill>
                  <a:srgbClr val="0A4E78"/>
                </a:solidFill>
                <a:sym typeface="Trebuchet MS" panose="020B0603020202020204" pitchFamily="34" charset="0"/>
              </a:rPr>
              <a:t>Für den Transport wird </a:t>
            </a:r>
            <a:r>
              <a:rPr lang="de-DE" u="sng" dirty="0">
                <a:solidFill>
                  <a:srgbClr val="0A4E78"/>
                </a:solidFill>
                <a:sym typeface="Trebuchet MS" panose="020B0603020202020204" pitchFamily="34" charset="0"/>
              </a:rPr>
              <a:t>keine</a:t>
            </a:r>
            <a:r>
              <a:rPr lang="de-DE" dirty="0">
                <a:solidFill>
                  <a:srgbClr val="0A4E78"/>
                </a:solidFill>
                <a:sym typeface="Trebuchet MS" panose="020B0603020202020204" pitchFamily="34" charset="0"/>
              </a:rPr>
              <a:t> gesonderte Ausbildung benötigt</a:t>
            </a:r>
            <a:r>
              <a:rPr lang="de-DE" baseline="30000" dirty="0">
                <a:solidFill>
                  <a:srgbClr val="0A4E78"/>
                </a:solidFill>
                <a:sym typeface="Trebuchet MS" panose="020B0603020202020204" pitchFamily="34" charset="0"/>
              </a:rPr>
              <a:t>1</a:t>
            </a:r>
            <a:r>
              <a:rPr lang="de-DE" dirty="0">
                <a:solidFill>
                  <a:srgbClr val="0A4E78"/>
                </a:solidFill>
                <a:sym typeface="Trebuchet MS" panose="020B0603020202020204" pitchFamily="34" charset="0"/>
              </a:rPr>
              <a:t> </a:t>
            </a:r>
          </a:p>
        </p:txBody>
      </p:sp>
      <p:grpSp>
        <p:nvGrpSpPr>
          <p:cNvPr id="54" name="Group 53">
            <a:extLst>
              <a:ext uri="{FF2B5EF4-FFF2-40B4-BE49-F238E27FC236}">
                <a16:creationId xmlns:a16="http://schemas.microsoft.com/office/drawing/2014/main" id="{E85570EC-A380-4568-A08B-316A0F40FD57}"/>
              </a:ext>
            </a:extLst>
          </p:cNvPr>
          <p:cNvGrpSpPr/>
          <p:nvPr/>
        </p:nvGrpSpPr>
        <p:grpSpPr>
          <a:xfrm>
            <a:off x="4762176" y="1327417"/>
            <a:ext cx="610940" cy="610940"/>
            <a:chOff x="4050530" y="1327417"/>
            <a:chExt cx="610940" cy="610940"/>
          </a:xfrm>
        </p:grpSpPr>
        <p:sp>
          <p:nvSpPr>
            <p:cNvPr id="53" name="Oval 52">
              <a:extLst>
                <a:ext uri="{FF2B5EF4-FFF2-40B4-BE49-F238E27FC236}">
                  <a16:creationId xmlns:a16="http://schemas.microsoft.com/office/drawing/2014/main" id="{C66A95E9-4F7B-45D1-B216-FA287CA7C1F2}"/>
                </a:ext>
              </a:extLst>
            </p:cNvPr>
            <p:cNvSpPr/>
            <p:nvPr>
              <p:custDataLst>
                <p:tags r:id="rId4"/>
              </p:custDataLst>
            </p:nvPr>
          </p:nvSpPr>
          <p:spPr bwMode="auto">
            <a:xfrm>
              <a:off x="4050530" y="1327417"/>
              <a:ext cx="610940" cy="610940"/>
            </a:xfrm>
            <a:prstGeom prst="ellipse">
              <a:avLst/>
            </a:prstGeom>
            <a:solidFill>
              <a:srgbClr val="FFFFFF"/>
            </a:solid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lstStyle/>
            <a:p>
              <a:pPr algn="ctr">
                <a:spcBef>
                  <a:spcPts val="0"/>
                </a:spcBef>
                <a:spcAft>
                  <a:spcPts val="0"/>
                </a:spcAft>
              </a:pPr>
              <a:endParaRPr lang="de-DE" sz="1600" kern="0" dirty="0">
                <a:solidFill>
                  <a:schemeClr val="bg1">
                    <a:lumMod val="50000"/>
                  </a:schemeClr>
                </a:solidFill>
                <a:latin typeface="+mn-lt"/>
                <a:cs typeface="+mn-cs"/>
              </a:endParaRPr>
            </a:p>
          </p:txBody>
        </p:sp>
        <p:grpSp>
          <p:nvGrpSpPr>
            <p:cNvPr id="48" name="Group 47">
              <a:extLst>
                <a:ext uri="{FF2B5EF4-FFF2-40B4-BE49-F238E27FC236}">
                  <a16:creationId xmlns:a16="http://schemas.microsoft.com/office/drawing/2014/main" id="{3E5374EF-03DF-433E-A42F-4BA352D1FECA}"/>
                </a:ext>
              </a:extLst>
            </p:cNvPr>
            <p:cNvGrpSpPr>
              <a:grpSpLocks noChangeAspect="1"/>
            </p:cNvGrpSpPr>
            <p:nvPr/>
          </p:nvGrpSpPr>
          <p:grpSpPr>
            <a:xfrm>
              <a:off x="4140000" y="1416887"/>
              <a:ext cx="432000" cy="432000"/>
              <a:chOff x="5273675" y="2606675"/>
              <a:chExt cx="1644650" cy="1644650"/>
            </a:xfrm>
          </p:grpSpPr>
          <p:sp>
            <p:nvSpPr>
              <p:cNvPr id="49" name="AutoShape 20">
                <a:extLst>
                  <a:ext uri="{FF2B5EF4-FFF2-40B4-BE49-F238E27FC236}">
                    <a16:creationId xmlns:a16="http://schemas.microsoft.com/office/drawing/2014/main" id="{407B78AC-2466-497D-B79B-9E6B2BA7598A}"/>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50" name="Group 49">
                <a:extLst>
                  <a:ext uri="{FF2B5EF4-FFF2-40B4-BE49-F238E27FC236}">
                    <a16:creationId xmlns:a16="http://schemas.microsoft.com/office/drawing/2014/main" id="{B9EDFE0D-9167-4420-9014-FF8BD76CC0CF}"/>
                  </a:ext>
                </a:extLst>
              </p:cNvPr>
              <p:cNvGrpSpPr/>
              <p:nvPr/>
            </p:nvGrpSpPr>
            <p:grpSpPr>
              <a:xfrm>
                <a:off x="5418137" y="2805112"/>
                <a:ext cx="1357312" cy="1247776"/>
                <a:chOff x="5418137" y="2805112"/>
                <a:chExt cx="1357312" cy="1247776"/>
              </a:xfrm>
            </p:grpSpPr>
            <p:sp>
              <p:nvSpPr>
                <p:cNvPr id="51" name="Freeform 45">
                  <a:extLst>
                    <a:ext uri="{FF2B5EF4-FFF2-40B4-BE49-F238E27FC236}">
                      <a16:creationId xmlns:a16="http://schemas.microsoft.com/office/drawing/2014/main" id="{5DD34133-AE0E-4A3C-8DF8-91F20BA12974}"/>
                    </a:ext>
                  </a:extLst>
                </p:cNvPr>
                <p:cNvSpPr>
                  <a:spLocks/>
                </p:cNvSpPr>
                <p:nvPr/>
              </p:nvSpPr>
              <p:spPr bwMode="auto">
                <a:xfrm>
                  <a:off x="5418137" y="3330575"/>
                  <a:ext cx="1357312" cy="722313"/>
                </a:xfrm>
                <a:custGeom>
                  <a:avLst/>
                  <a:gdLst>
                    <a:gd name="connsiteX0" fmla="*/ 1116807 w 1357312"/>
                    <a:gd name="connsiteY0" fmla="*/ 552450 h 722313"/>
                    <a:gd name="connsiteX1" fmla="*/ 1047750 w 1357312"/>
                    <a:gd name="connsiteY1" fmla="*/ 621507 h 722313"/>
                    <a:gd name="connsiteX2" fmla="*/ 1119654 w 1357312"/>
                    <a:gd name="connsiteY2" fmla="*/ 690563 h 722313"/>
                    <a:gd name="connsiteX3" fmla="*/ 1185863 w 1357312"/>
                    <a:gd name="connsiteY3" fmla="*/ 621507 h 722313"/>
                    <a:gd name="connsiteX4" fmla="*/ 1116807 w 1357312"/>
                    <a:gd name="connsiteY4" fmla="*/ 552450 h 722313"/>
                    <a:gd name="connsiteX5" fmla="*/ 186532 w 1357312"/>
                    <a:gd name="connsiteY5" fmla="*/ 552450 h 722313"/>
                    <a:gd name="connsiteX6" fmla="*/ 117475 w 1357312"/>
                    <a:gd name="connsiteY6" fmla="*/ 621507 h 722313"/>
                    <a:gd name="connsiteX7" fmla="*/ 189379 w 1357312"/>
                    <a:gd name="connsiteY7" fmla="*/ 690563 h 722313"/>
                    <a:gd name="connsiteX8" fmla="*/ 255588 w 1357312"/>
                    <a:gd name="connsiteY8" fmla="*/ 621507 h 722313"/>
                    <a:gd name="connsiteX9" fmla="*/ 186532 w 1357312"/>
                    <a:gd name="connsiteY9" fmla="*/ 552450 h 722313"/>
                    <a:gd name="connsiteX10" fmla="*/ 1116807 w 1357312"/>
                    <a:gd name="connsiteY10" fmla="*/ 520700 h 722313"/>
                    <a:gd name="connsiteX11" fmla="*/ 1217613 w 1357312"/>
                    <a:gd name="connsiteY11" fmla="*/ 621507 h 722313"/>
                    <a:gd name="connsiteX12" fmla="*/ 1119667 w 1357312"/>
                    <a:gd name="connsiteY12" fmla="*/ 722313 h 722313"/>
                    <a:gd name="connsiteX13" fmla="*/ 1016000 w 1357312"/>
                    <a:gd name="connsiteY13" fmla="*/ 621507 h 722313"/>
                    <a:gd name="connsiteX14" fmla="*/ 1116807 w 1357312"/>
                    <a:gd name="connsiteY14" fmla="*/ 520700 h 722313"/>
                    <a:gd name="connsiteX15" fmla="*/ 186532 w 1357312"/>
                    <a:gd name="connsiteY15" fmla="*/ 520700 h 722313"/>
                    <a:gd name="connsiteX16" fmla="*/ 287338 w 1357312"/>
                    <a:gd name="connsiteY16" fmla="*/ 621507 h 722313"/>
                    <a:gd name="connsiteX17" fmla="*/ 189392 w 1357312"/>
                    <a:gd name="connsiteY17" fmla="*/ 722313 h 722313"/>
                    <a:gd name="connsiteX18" fmla="*/ 85725 w 1357312"/>
                    <a:gd name="connsiteY18" fmla="*/ 621507 h 722313"/>
                    <a:gd name="connsiteX19" fmla="*/ 186532 w 1357312"/>
                    <a:gd name="connsiteY19" fmla="*/ 520700 h 722313"/>
                    <a:gd name="connsiteX20" fmla="*/ 0 w 1357312"/>
                    <a:gd name="connsiteY20" fmla="*/ 354013 h 722313"/>
                    <a:gd name="connsiteX21" fmla="*/ 241758 w 1357312"/>
                    <a:gd name="connsiteY21" fmla="*/ 354013 h 722313"/>
                    <a:gd name="connsiteX22" fmla="*/ 506336 w 1357312"/>
                    <a:gd name="connsiteY22" fmla="*/ 354013 h 722313"/>
                    <a:gd name="connsiteX23" fmla="*/ 556970 w 1357312"/>
                    <a:gd name="connsiteY23" fmla="*/ 354013 h 722313"/>
                    <a:gd name="connsiteX24" fmla="*/ 773055 w 1357312"/>
                    <a:gd name="connsiteY24" fmla="*/ 354013 h 722313"/>
                    <a:gd name="connsiteX25" fmla="*/ 875035 w 1357312"/>
                    <a:gd name="connsiteY25" fmla="*/ 354013 h 722313"/>
                    <a:gd name="connsiteX26" fmla="*/ 877888 w 1357312"/>
                    <a:gd name="connsiteY26" fmla="*/ 354013 h 722313"/>
                    <a:gd name="connsiteX27" fmla="*/ 877888 w 1357312"/>
                    <a:gd name="connsiteY27" fmla="*/ 587376 h 722313"/>
                    <a:gd name="connsiteX28" fmla="*/ 875035 w 1357312"/>
                    <a:gd name="connsiteY28" fmla="*/ 587376 h 722313"/>
                    <a:gd name="connsiteX29" fmla="*/ 314499 w 1357312"/>
                    <a:gd name="connsiteY29" fmla="*/ 587376 h 722313"/>
                    <a:gd name="connsiteX30" fmla="*/ 186845 w 1357312"/>
                    <a:gd name="connsiteY30" fmla="*/ 488179 h 722313"/>
                    <a:gd name="connsiteX31" fmla="*/ 59191 w 1357312"/>
                    <a:gd name="connsiteY31" fmla="*/ 587376 h 722313"/>
                    <a:gd name="connsiteX32" fmla="*/ 0 w 1357312"/>
                    <a:gd name="connsiteY32" fmla="*/ 587376 h 722313"/>
                    <a:gd name="connsiteX33" fmla="*/ 0 w 1357312"/>
                    <a:gd name="connsiteY33" fmla="*/ 354013 h 722313"/>
                    <a:gd name="connsiteX34" fmla="*/ 929248 w 1357312"/>
                    <a:gd name="connsiteY34" fmla="*/ 112713 h 722313"/>
                    <a:gd name="connsiteX35" fmla="*/ 1195091 w 1357312"/>
                    <a:gd name="connsiteY35" fmla="*/ 112713 h 722313"/>
                    <a:gd name="connsiteX36" fmla="*/ 1208669 w 1357312"/>
                    <a:gd name="connsiteY36" fmla="*/ 119829 h 722313"/>
                    <a:gd name="connsiteX37" fmla="*/ 1355168 w 1357312"/>
                    <a:gd name="connsiteY37" fmla="*/ 340437 h 722313"/>
                    <a:gd name="connsiteX38" fmla="*/ 1357312 w 1357312"/>
                    <a:gd name="connsiteY38" fmla="*/ 348977 h 722313"/>
                    <a:gd name="connsiteX39" fmla="*/ 1357312 w 1357312"/>
                    <a:gd name="connsiteY39" fmla="*/ 571720 h 722313"/>
                    <a:gd name="connsiteX40" fmla="*/ 1341590 w 1357312"/>
                    <a:gd name="connsiteY40" fmla="*/ 587376 h 722313"/>
                    <a:gd name="connsiteX41" fmla="*/ 1242257 w 1357312"/>
                    <a:gd name="connsiteY41" fmla="*/ 587376 h 722313"/>
                    <a:gd name="connsiteX42" fmla="*/ 1229393 w 1357312"/>
                    <a:gd name="connsiteY42" fmla="*/ 556064 h 722313"/>
                    <a:gd name="connsiteX43" fmla="*/ 1325869 w 1357312"/>
                    <a:gd name="connsiteY43" fmla="*/ 556064 h 722313"/>
                    <a:gd name="connsiteX44" fmla="*/ 1325869 w 1357312"/>
                    <a:gd name="connsiteY44" fmla="*/ 353247 h 722313"/>
                    <a:gd name="connsiteX45" fmla="*/ 1187230 w 1357312"/>
                    <a:gd name="connsiteY45" fmla="*/ 144025 h 722313"/>
                    <a:gd name="connsiteX46" fmla="*/ 944255 w 1357312"/>
                    <a:gd name="connsiteY46" fmla="*/ 144025 h 722313"/>
                    <a:gd name="connsiteX47" fmla="*/ 944255 w 1357312"/>
                    <a:gd name="connsiteY47" fmla="*/ 556064 h 722313"/>
                    <a:gd name="connsiteX48" fmla="*/ 1002141 w 1357312"/>
                    <a:gd name="connsiteY48" fmla="*/ 556064 h 722313"/>
                    <a:gd name="connsiteX49" fmla="*/ 989277 w 1357312"/>
                    <a:gd name="connsiteY49" fmla="*/ 587376 h 722313"/>
                    <a:gd name="connsiteX50" fmla="*/ 928534 w 1357312"/>
                    <a:gd name="connsiteY50" fmla="*/ 587376 h 722313"/>
                    <a:gd name="connsiteX51" fmla="*/ 912812 w 1357312"/>
                    <a:gd name="connsiteY51" fmla="*/ 571720 h 722313"/>
                    <a:gd name="connsiteX52" fmla="*/ 912812 w 1357312"/>
                    <a:gd name="connsiteY52" fmla="*/ 128369 h 722313"/>
                    <a:gd name="connsiteX53" fmla="*/ 929248 w 1357312"/>
                    <a:gd name="connsiteY53" fmla="*/ 112713 h 722313"/>
                    <a:gd name="connsiteX54" fmla="*/ 348417 w 1357312"/>
                    <a:gd name="connsiteY54" fmla="*/ 63500 h 722313"/>
                    <a:gd name="connsiteX55" fmla="*/ 400882 w 1357312"/>
                    <a:gd name="connsiteY55" fmla="*/ 63500 h 722313"/>
                    <a:gd name="connsiteX56" fmla="*/ 447675 w 1357312"/>
                    <a:gd name="connsiteY56" fmla="*/ 111125 h 722313"/>
                    <a:gd name="connsiteX57" fmla="*/ 447675 w 1357312"/>
                    <a:gd name="connsiteY57" fmla="*/ 127000 h 722313"/>
                    <a:gd name="connsiteX58" fmla="*/ 416480 w 1357312"/>
                    <a:gd name="connsiteY58" fmla="*/ 127000 h 722313"/>
                    <a:gd name="connsiteX59" fmla="*/ 416480 w 1357312"/>
                    <a:gd name="connsiteY59" fmla="*/ 111125 h 722313"/>
                    <a:gd name="connsiteX60" fmla="*/ 400882 w 1357312"/>
                    <a:gd name="connsiteY60" fmla="*/ 95250 h 722313"/>
                    <a:gd name="connsiteX61" fmla="*/ 348417 w 1357312"/>
                    <a:gd name="connsiteY61" fmla="*/ 95250 h 722313"/>
                    <a:gd name="connsiteX62" fmla="*/ 332820 w 1357312"/>
                    <a:gd name="connsiteY62" fmla="*/ 111125 h 722313"/>
                    <a:gd name="connsiteX63" fmla="*/ 332820 w 1357312"/>
                    <a:gd name="connsiteY63" fmla="*/ 127000 h 722313"/>
                    <a:gd name="connsiteX64" fmla="*/ 301625 w 1357312"/>
                    <a:gd name="connsiteY64" fmla="*/ 127000 h 722313"/>
                    <a:gd name="connsiteX65" fmla="*/ 301625 w 1357312"/>
                    <a:gd name="connsiteY65" fmla="*/ 111125 h 722313"/>
                    <a:gd name="connsiteX66" fmla="*/ 348417 w 1357312"/>
                    <a:gd name="connsiteY66" fmla="*/ 63500 h 722313"/>
                    <a:gd name="connsiteX67" fmla="*/ 639438 w 1357312"/>
                    <a:gd name="connsiteY67" fmla="*/ 0 h 722313"/>
                    <a:gd name="connsiteX68" fmla="*/ 692473 w 1357312"/>
                    <a:gd name="connsiteY68" fmla="*/ 0 h 722313"/>
                    <a:gd name="connsiteX69" fmla="*/ 739775 w 1357312"/>
                    <a:gd name="connsiteY69" fmla="*/ 46840 h 722313"/>
                    <a:gd name="connsiteX70" fmla="*/ 739775 w 1357312"/>
                    <a:gd name="connsiteY70" fmla="*/ 60325 h 722313"/>
                    <a:gd name="connsiteX71" fmla="*/ 708240 w 1357312"/>
                    <a:gd name="connsiteY71" fmla="*/ 60325 h 722313"/>
                    <a:gd name="connsiteX72" fmla="*/ 708240 w 1357312"/>
                    <a:gd name="connsiteY72" fmla="*/ 46840 h 722313"/>
                    <a:gd name="connsiteX73" fmla="*/ 692473 w 1357312"/>
                    <a:gd name="connsiteY73" fmla="*/ 31227 h 722313"/>
                    <a:gd name="connsiteX74" fmla="*/ 639438 w 1357312"/>
                    <a:gd name="connsiteY74" fmla="*/ 31227 h 722313"/>
                    <a:gd name="connsiteX75" fmla="*/ 623671 w 1357312"/>
                    <a:gd name="connsiteY75" fmla="*/ 46840 h 722313"/>
                    <a:gd name="connsiteX76" fmla="*/ 623671 w 1357312"/>
                    <a:gd name="connsiteY76" fmla="*/ 60325 h 722313"/>
                    <a:gd name="connsiteX77" fmla="*/ 592137 w 1357312"/>
                    <a:gd name="connsiteY77" fmla="*/ 60325 h 722313"/>
                    <a:gd name="connsiteX78" fmla="*/ 592137 w 1357312"/>
                    <a:gd name="connsiteY78" fmla="*/ 46840 h 722313"/>
                    <a:gd name="connsiteX79" fmla="*/ 639438 w 1357312"/>
                    <a:gd name="connsiteY79" fmla="*/ 0 h 7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57312" h="722313">
                      <a:moveTo>
                        <a:pt x="1116807" y="552450"/>
                      </a:moveTo>
                      <a:cubicBezTo>
                        <a:pt x="1079075" y="552450"/>
                        <a:pt x="1047750" y="583775"/>
                        <a:pt x="1047750" y="621507"/>
                      </a:cubicBezTo>
                      <a:cubicBezTo>
                        <a:pt x="1047750" y="659239"/>
                        <a:pt x="1080499" y="690563"/>
                        <a:pt x="1119654" y="690563"/>
                      </a:cubicBezTo>
                      <a:cubicBezTo>
                        <a:pt x="1156674" y="690563"/>
                        <a:pt x="1185863" y="660662"/>
                        <a:pt x="1185863" y="621507"/>
                      </a:cubicBezTo>
                      <a:cubicBezTo>
                        <a:pt x="1185863" y="583775"/>
                        <a:pt x="1155251" y="552450"/>
                        <a:pt x="1116807" y="552450"/>
                      </a:cubicBezTo>
                      <a:close/>
                      <a:moveTo>
                        <a:pt x="186532" y="552450"/>
                      </a:moveTo>
                      <a:cubicBezTo>
                        <a:pt x="148088" y="552450"/>
                        <a:pt x="117475" y="583775"/>
                        <a:pt x="117475" y="621507"/>
                      </a:cubicBezTo>
                      <a:cubicBezTo>
                        <a:pt x="117475" y="659239"/>
                        <a:pt x="150224" y="690563"/>
                        <a:pt x="189379" y="690563"/>
                      </a:cubicBezTo>
                      <a:cubicBezTo>
                        <a:pt x="226399" y="690563"/>
                        <a:pt x="255588" y="660662"/>
                        <a:pt x="255588" y="621507"/>
                      </a:cubicBezTo>
                      <a:cubicBezTo>
                        <a:pt x="255588" y="583775"/>
                        <a:pt x="224264" y="552450"/>
                        <a:pt x="186532" y="552450"/>
                      </a:cubicBezTo>
                      <a:close/>
                      <a:moveTo>
                        <a:pt x="1116807" y="520700"/>
                      </a:moveTo>
                      <a:cubicBezTo>
                        <a:pt x="1172572" y="520700"/>
                        <a:pt x="1217613" y="566456"/>
                        <a:pt x="1217613" y="621507"/>
                      </a:cubicBezTo>
                      <a:cubicBezTo>
                        <a:pt x="1217613" y="677272"/>
                        <a:pt x="1175432" y="722313"/>
                        <a:pt x="1119667" y="722313"/>
                      </a:cubicBezTo>
                      <a:cubicBezTo>
                        <a:pt x="1064616" y="722313"/>
                        <a:pt x="1016000" y="677272"/>
                        <a:pt x="1016000" y="621507"/>
                      </a:cubicBezTo>
                      <a:cubicBezTo>
                        <a:pt x="1016000" y="566456"/>
                        <a:pt x="1061041" y="520700"/>
                        <a:pt x="1116807" y="520700"/>
                      </a:cubicBezTo>
                      <a:close/>
                      <a:moveTo>
                        <a:pt x="186532" y="520700"/>
                      </a:moveTo>
                      <a:cubicBezTo>
                        <a:pt x="242297" y="520700"/>
                        <a:pt x="287338" y="566456"/>
                        <a:pt x="287338" y="621507"/>
                      </a:cubicBezTo>
                      <a:cubicBezTo>
                        <a:pt x="287338" y="677272"/>
                        <a:pt x="245157" y="722313"/>
                        <a:pt x="189392" y="722313"/>
                      </a:cubicBezTo>
                      <a:cubicBezTo>
                        <a:pt x="134341" y="722313"/>
                        <a:pt x="85725" y="677272"/>
                        <a:pt x="85725" y="621507"/>
                      </a:cubicBezTo>
                      <a:cubicBezTo>
                        <a:pt x="85725" y="566456"/>
                        <a:pt x="130766" y="520700"/>
                        <a:pt x="186532" y="520700"/>
                      </a:cubicBezTo>
                      <a:close/>
                      <a:moveTo>
                        <a:pt x="0" y="354013"/>
                      </a:moveTo>
                      <a:cubicBezTo>
                        <a:pt x="0" y="354013"/>
                        <a:pt x="0" y="354013"/>
                        <a:pt x="241758" y="354013"/>
                      </a:cubicBezTo>
                      <a:cubicBezTo>
                        <a:pt x="241758" y="354013"/>
                        <a:pt x="241758" y="354013"/>
                        <a:pt x="506336" y="354013"/>
                      </a:cubicBezTo>
                      <a:cubicBezTo>
                        <a:pt x="506336" y="354013"/>
                        <a:pt x="506336" y="354013"/>
                        <a:pt x="556970" y="354013"/>
                      </a:cubicBezTo>
                      <a:cubicBezTo>
                        <a:pt x="556970" y="354013"/>
                        <a:pt x="556970" y="354013"/>
                        <a:pt x="773055" y="354013"/>
                      </a:cubicBezTo>
                      <a:lnTo>
                        <a:pt x="875035" y="354013"/>
                      </a:lnTo>
                      <a:cubicBezTo>
                        <a:pt x="875748" y="354013"/>
                        <a:pt x="876461" y="354013"/>
                        <a:pt x="877888" y="354013"/>
                      </a:cubicBezTo>
                      <a:cubicBezTo>
                        <a:pt x="877888" y="354013"/>
                        <a:pt x="877888" y="354013"/>
                        <a:pt x="877888" y="587376"/>
                      </a:cubicBezTo>
                      <a:cubicBezTo>
                        <a:pt x="876461" y="587376"/>
                        <a:pt x="875748" y="587376"/>
                        <a:pt x="875035" y="587376"/>
                      </a:cubicBezTo>
                      <a:cubicBezTo>
                        <a:pt x="875035" y="587376"/>
                        <a:pt x="875035" y="587376"/>
                        <a:pt x="314499" y="587376"/>
                      </a:cubicBezTo>
                      <a:cubicBezTo>
                        <a:pt x="300236" y="530284"/>
                        <a:pt x="248176" y="488179"/>
                        <a:pt x="186845" y="488179"/>
                      </a:cubicBezTo>
                      <a:cubicBezTo>
                        <a:pt x="125514" y="488179"/>
                        <a:pt x="73454" y="530284"/>
                        <a:pt x="59191" y="587376"/>
                      </a:cubicBezTo>
                      <a:cubicBezTo>
                        <a:pt x="59191" y="587376"/>
                        <a:pt x="59191" y="587376"/>
                        <a:pt x="0" y="587376"/>
                      </a:cubicBezTo>
                      <a:cubicBezTo>
                        <a:pt x="0" y="587376"/>
                        <a:pt x="0" y="587376"/>
                        <a:pt x="0" y="354013"/>
                      </a:cubicBezTo>
                      <a:close/>
                      <a:moveTo>
                        <a:pt x="929248" y="112713"/>
                      </a:moveTo>
                      <a:cubicBezTo>
                        <a:pt x="929248" y="112713"/>
                        <a:pt x="929248" y="112713"/>
                        <a:pt x="1195091" y="112713"/>
                      </a:cubicBezTo>
                      <a:cubicBezTo>
                        <a:pt x="1200808" y="112713"/>
                        <a:pt x="1205811" y="115559"/>
                        <a:pt x="1208669" y="119829"/>
                      </a:cubicBezTo>
                      <a:cubicBezTo>
                        <a:pt x="1208669" y="119829"/>
                        <a:pt x="1208669" y="119829"/>
                        <a:pt x="1355168" y="340437"/>
                      </a:cubicBezTo>
                      <a:cubicBezTo>
                        <a:pt x="1356598" y="342572"/>
                        <a:pt x="1357312" y="345419"/>
                        <a:pt x="1357312" y="348977"/>
                      </a:cubicBezTo>
                      <a:cubicBezTo>
                        <a:pt x="1357312" y="348977"/>
                        <a:pt x="1357312" y="348977"/>
                        <a:pt x="1357312" y="571720"/>
                      </a:cubicBezTo>
                      <a:cubicBezTo>
                        <a:pt x="1357312" y="580260"/>
                        <a:pt x="1350166" y="587376"/>
                        <a:pt x="1341590" y="587376"/>
                      </a:cubicBezTo>
                      <a:cubicBezTo>
                        <a:pt x="1341590" y="587376"/>
                        <a:pt x="1341590" y="587376"/>
                        <a:pt x="1242257" y="587376"/>
                      </a:cubicBezTo>
                      <a:cubicBezTo>
                        <a:pt x="1239398" y="576702"/>
                        <a:pt x="1235110" y="566027"/>
                        <a:pt x="1229393" y="556064"/>
                      </a:cubicBezTo>
                      <a:cubicBezTo>
                        <a:pt x="1229393" y="556064"/>
                        <a:pt x="1229393" y="556064"/>
                        <a:pt x="1325869" y="556064"/>
                      </a:cubicBezTo>
                      <a:cubicBezTo>
                        <a:pt x="1325869" y="556064"/>
                        <a:pt x="1325869" y="556064"/>
                        <a:pt x="1325869" y="353247"/>
                      </a:cubicBezTo>
                      <a:cubicBezTo>
                        <a:pt x="1325869" y="353247"/>
                        <a:pt x="1325869" y="353247"/>
                        <a:pt x="1187230" y="144025"/>
                      </a:cubicBezTo>
                      <a:cubicBezTo>
                        <a:pt x="1187230" y="144025"/>
                        <a:pt x="1187230" y="144025"/>
                        <a:pt x="944255" y="144025"/>
                      </a:cubicBezTo>
                      <a:cubicBezTo>
                        <a:pt x="944255" y="144025"/>
                        <a:pt x="944255" y="144025"/>
                        <a:pt x="944255" y="556064"/>
                      </a:cubicBezTo>
                      <a:cubicBezTo>
                        <a:pt x="944255" y="556064"/>
                        <a:pt x="944255" y="556064"/>
                        <a:pt x="1002141" y="556064"/>
                      </a:cubicBezTo>
                      <a:cubicBezTo>
                        <a:pt x="997138" y="566027"/>
                        <a:pt x="992136" y="576702"/>
                        <a:pt x="989277" y="587376"/>
                      </a:cubicBezTo>
                      <a:cubicBezTo>
                        <a:pt x="989277" y="587376"/>
                        <a:pt x="989277" y="587376"/>
                        <a:pt x="928534" y="587376"/>
                      </a:cubicBezTo>
                      <a:cubicBezTo>
                        <a:pt x="919958" y="587376"/>
                        <a:pt x="912812" y="580260"/>
                        <a:pt x="912812" y="571720"/>
                      </a:cubicBezTo>
                      <a:cubicBezTo>
                        <a:pt x="912812" y="571720"/>
                        <a:pt x="912812" y="571720"/>
                        <a:pt x="912812" y="128369"/>
                      </a:cubicBezTo>
                      <a:cubicBezTo>
                        <a:pt x="912812" y="119829"/>
                        <a:pt x="919958" y="112713"/>
                        <a:pt x="929248" y="112713"/>
                      </a:cubicBezTo>
                      <a:close/>
                      <a:moveTo>
                        <a:pt x="348417" y="63500"/>
                      </a:moveTo>
                      <a:cubicBezTo>
                        <a:pt x="348417" y="63500"/>
                        <a:pt x="348417" y="63500"/>
                        <a:pt x="400882" y="63500"/>
                      </a:cubicBezTo>
                      <a:cubicBezTo>
                        <a:pt x="426405" y="63500"/>
                        <a:pt x="447675" y="85148"/>
                        <a:pt x="447675" y="111125"/>
                      </a:cubicBezTo>
                      <a:cubicBezTo>
                        <a:pt x="447675" y="111125"/>
                        <a:pt x="447675" y="111125"/>
                        <a:pt x="447675" y="127000"/>
                      </a:cubicBezTo>
                      <a:cubicBezTo>
                        <a:pt x="447675" y="127000"/>
                        <a:pt x="447675" y="127000"/>
                        <a:pt x="416480" y="127000"/>
                      </a:cubicBezTo>
                      <a:cubicBezTo>
                        <a:pt x="416480" y="127000"/>
                        <a:pt x="416480" y="127000"/>
                        <a:pt x="416480" y="111125"/>
                      </a:cubicBezTo>
                      <a:cubicBezTo>
                        <a:pt x="416480" y="102466"/>
                        <a:pt x="409390" y="95250"/>
                        <a:pt x="400882" y="95250"/>
                      </a:cubicBezTo>
                      <a:cubicBezTo>
                        <a:pt x="400882" y="95250"/>
                        <a:pt x="400882" y="95250"/>
                        <a:pt x="348417" y="95250"/>
                      </a:cubicBezTo>
                      <a:cubicBezTo>
                        <a:pt x="339201" y="95250"/>
                        <a:pt x="332820" y="102466"/>
                        <a:pt x="332820" y="111125"/>
                      </a:cubicBezTo>
                      <a:lnTo>
                        <a:pt x="332820" y="127000"/>
                      </a:lnTo>
                      <a:cubicBezTo>
                        <a:pt x="332820" y="127000"/>
                        <a:pt x="332820" y="127000"/>
                        <a:pt x="301625" y="127000"/>
                      </a:cubicBezTo>
                      <a:cubicBezTo>
                        <a:pt x="301625" y="127000"/>
                        <a:pt x="301625" y="127000"/>
                        <a:pt x="301625" y="111125"/>
                      </a:cubicBezTo>
                      <a:cubicBezTo>
                        <a:pt x="301625" y="85148"/>
                        <a:pt x="322185" y="63500"/>
                        <a:pt x="348417" y="63500"/>
                      </a:cubicBezTo>
                      <a:close/>
                      <a:moveTo>
                        <a:pt x="639438" y="0"/>
                      </a:moveTo>
                      <a:cubicBezTo>
                        <a:pt x="639438" y="0"/>
                        <a:pt x="639438" y="0"/>
                        <a:pt x="692473" y="0"/>
                      </a:cubicBezTo>
                      <a:cubicBezTo>
                        <a:pt x="718274" y="0"/>
                        <a:pt x="739775" y="20581"/>
                        <a:pt x="739775" y="46840"/>
                      </a:cubicBezTo>
                      <a:cubicBezTo>
                        <a:pt x="739775" y="46840"/>
                        <a:pt x="739775" y="46840"/>
                        <a:pt x="739775" y="60325"/>
                      </a:cubicBezTo>
                      <a:cubicBezTo>
                        <a:pt x="739775" y="60325"/>
                        <a:pt x="739775" y="60325"/>
                        <a:pt x="708240" y="60325"/>
                      </a:cubicBezTo>
                      <a:cubicBezTo>
                        <a:pt x="708240" y="60325"/>
                        <a:pt x="708240" y="60325"/>
                        <a:pt x="708240" y="46840"/>
                      </a:cubicBezTo>
                      <a:cubicBezTo>
                        <a:pt x="708240" y="37614"/>
                        <a:pt x="701074" y="31227"/>
                        <a:pt x="692473" y="31227"/>
                      </a:cubicBezTo>
                      <a:cubicBezTo>
                        <a:pt x="692473" y="31227"/>
                        <a:pt x="692473" y="31227"/>
                        <a:pt x="639438" y="31227"/>
                      </a:cubicBezTo>
                      <a:cubicBezTo>
                        <a:pt x="630838" y="31227"/>
                        <a:pt x="623671" y="37614"/>
                        <a:pt x="623671" y="46840"/>
                      </a:cubicBezTo>
                      <a:lnTo>
                        <a:pt x="623671" y="60325"/>
                      </a:lnTo>
                      <a:cubicBezTo>
                        <a:pt x="623671" y="60325"/>
                        <a:pt x="623671" y="60325"/>
                        <a:pt x="592137" y="60325"/>
                      </a:cubicBezTo>
                      <a:cubicBezTo>
                        <a:pt x="592137" y="60325"/>
                        <a:pt x="592137" y="60325"/>
                        <a:pt x="592137" y="46840"/>
                      </a:cubicBezTo>
                      <a:cubicBezTo>
                        <a:pt x="592137" y="20581"/>
                        <a:pt x="612921" y="0"/>
                        <a:pt x="639438" y="0"/>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sp>
              <p:nvSpPr>
                <p:cNvPr id="52" name="Freeform 42">
                  <a:extLst>
                    <a:ext uri="{FF2B5EF4-FFF2-40B4-BE49-F238E27FC236}">
                      <a16:creationId xmlns:a16="http://schemas.microsoft.com/office/drawing/2014/main" id="{DADE0A4A-31FC-44B7-99EB-FE8F062BD9FB}"/>
                    </a:ext>
                  </a:extLst>
                </p:cNvPr>
                <p:cNvSpPr>
                  <a:spLocks/>
                </p:cNvSpPr>
                <p:nvPr/>
              </p:nvSpPr>
              <p:spPr bwMode="auto">
                <a:xfrm>
                  <a:off x="5491163" y="2805112"/>
                  <a:ext cx="1185863" cy="1184276"/>
                </a:xfrm>
                <a:custGeom>
                  <a:avLst/>
                  <a:gdLst>
                    <a:gd name="connsiteX0" fmla="*/ 1043782 w 1185863"/>
                    <a:gd name="connsiteY0" fmla="*/ 1111250 h 1184276"/>
                    <a:gd name="connsiteX1" fmla="*/ 1081089 w 1185863"/>
                    <a:gd name="connsiteY1" fmla="*/ 1147763 h 1184276"/>
                    <a:gd name="connsiteX2" fmla="*/ 1043782 w 1185863"/>
                    <a:gd name="connsiteY2" fmla="*/ 1184276 h 1184276"/>
                    <a:gd name="connsiteX3" fmla="*/ 1006475 w 1185863"/>
                    <a:gd name="connsiteY3" fmla="*/ 1147763 h 1184276"/>
                    <a:gd name="connsiteX4" fmla="*/ 1043782 w 1185863"/>
                    <a:gd name="connsiteY4" fmla="*/ 1111250 h 1184276"/>
                    <a:gd name="connsiteX5" fmla="*/ 113507 w 1185863"/>
                    <a:gd name="connsiteY5" fmla="*/ 1111250 h 1184276"/>
                    <a:gd name="connsiteX6" fmla="*/ 150814 w 1185863"/>
                    <a:gd name="connsiteY6" fmla="*/ 1147763 h 1184276"/>
                    <a:gd name="connsiteX7" fmla="*/ 113507 w 1185863"/>
                    <a:gd name="connsiteY7" fmla="*/ 1184276 h 1184276"/>
                    <a:gd name="connsiteX8" fmla="*/ 76200 w 1185863"/>
                    <a:gd name="connsiteY8" fmla="*/ 1147763 h 1184276"/>
                    <a:gd name="connsiteX9" fmla="*/ 113507 w 1185863"/>
                    <a:gd name="connsiteY9" fmla="*/ 1111250 h 1184276"/>
                    <a:gd name="connsiteX10" fmla="*/ 946933 w 1185863"/>
                    <a:gd name="connsiteY10" fmla="*/ 700087 h 1184276"/>
                    <a:gd name="connsiteX11" fmla="*/ 1091717 w 1185863"/>
                    <a:gd name="connsiteY11" fmla="*/ 700087 h 1184276"/>
                    <a:gd name="connsiteX12" fmla="*/ 1105982 w 1185863"/>
                    <a:gd name="connsiteY12" fmla="*/ 712984 h 1184276"/>
                    <a:gd name="connsiteX13" fmla="*/ 1185150 w 1185863"/>
                    <a:gd name="connsiteY13" fmla="*/ 847682 h 1184276"/>
                    <a:gd name="connsiteX14" fmla="*/ 1185863 w 1185863"/>
                    <a:gd name="connsiteY14" fmla="*/ 851265 h 1184276"/>
                    <a:gd name="connsiteX15" fmla="*/ 1173025 w 1185863"/>
                    <a:gd name="connsiteY15" fmla="*/ 862012 h 1184276"/>
                    <a:gd name="connsiteX16" fmla="*/ 946933 w 1185863"/>
                    <a:gd name="connsiteY16" fmla="*/ 862012 h 1184276"/>
                    <a:gd name="connsiteX17" fmla="*/ 939800 w 1185863"/>
                    <a:gd name="connsiteY17" fmla="*/ 854847 h 1184276"/>
                    <a:gd name="connsiteX18" fmla="*/ 939800 w 1185863"/>
                    <a:gd name="connsiteY18" fmla="*/ 707252 h 1184276"/>
                    <a:gd name="connsiteX19" fmla="*/ 946933 w 1185863"/>
                    <a:gd name="connsiteY19" fmla="*/ 700087 h 1184276"/>
                    <a:gd name="connsiteX20" fmla="*/ 174636 w 1185863"/>
                    <a:gd name="connsiteY20" fmla="*/ 684212 h 1184276"/>
                    <a:gd name="connsiteX21" fmla="*/ 231120 w 1185863"/>
                    <a:gd name="connsiteY21" fmla="*/ 684212 h 1184276"/>
                    <a:gd name="connsiteX22" fmla="*/ 370542 w 1185863"/>
                    <a:gd name="connsiteY22" fmla="*/ 684212 h 1184276"/>
                    <a:gd name="connsiteX23" fmla="*/ 427025 w 1185863"/>
                    <a:gd name="connsiteY23" fmla="*/ 684212 h 1184276"/>
                    <a:gd name="connsiteX24" fmla="*/ 441325 w 1185863"/>
                    <a:gd name="connsiteY24" fmla="*/ 698445 h 1184276"/>
                    <a:gd name="connsiteX25" fmla="*/ 441325 w 1185863"/>
                    <a:gd name="connsiteY25" fmla="*/ 835079 h 1184276"/>
                    <a:gd name="connsiteX26" fmla="*/ 427025 w 1185863"/>
                    <a:gd name="connsiteY26" fmla="*/ 849312 h 1184276"/>
                    <a:gd name="connsiteX27" fmla="*/ 174636 w 1185863"/>
                    <a:gd name="connsiteY27" fmla="*/ 849312 h 1184276"/>
                    <a:gd name="connsiteX28" fmla="*/ 160337 w 1185863"/>
                    <a:gd name="connsiteY28" fmla="*/ 835079 h 1184276"/>
                    <a:gd name="connsiteX29" fmla="*/ 160337 w 1185863"/>
                    <a:gd name="connsiteY29" fmla="*/ 698445 h 1184276"/>
                    <a:gd name="connsiteX30" fmla="*/ 174636 w 1185863"/>
                    <a:gd name="connsiteY30" fmla="*/ 684212 h 1184276"/>
                    <a:gd name="connsiteX31" fmla="*/ 492046 w 1185863"/>
                    <a:gd name="connsiteY31" fmla="*/ 617537 h 1184276"/>
                    <a:gd name="connsiteX32" fmla="*/ 523306 w 1185863"/>
                    <a:gd name="connsiteY32" fmla="*/ 617537 h 1184276"/>
                    <a:gd name="connsiteX33" fmla="*/ 662556 w 1185863"/>
                    <a:gd name="connsiteY33" fmla="*/ 617537 h 1184276"/>
                    <a:gd name="connsiteX34" fmla="*/ 693816 w 1185863"/>
                    <a:gd name="connsiteY34" fmla="*/ 617537 h 1184276"/>
                    <a:gd name="connsiteX35" fmla="*/ 708025 w 1185863"/>
                    <a:gd name="connsiteY35" fmla="*/ 631800 h 1184276"/>
                    <a:gd name="connsiteX36" fmla="*/ 708025 w 1185863"/>
                    <a:gd name="connsiteY36" fmla="*/ 835049 h 1184276"/>
                    <a:gd name="connsiteX37" fmla="*/ 693816 w 1185863"/>
                    <a:gd name="connsiteY37" fmla="*/ 849312 h 1184276"/>
                    <a:gd name="connsiteX38" fmla="*/ 492046 w 1185863"/>
                    <a:gd name="connsiteY38" fmla="*/ 849312 h 1184276"/>
                    <a:gd name="connsiteX39" fmla="*/ 477837 w 1185863"/>
                    <a:gd name="connsiteY39" fmla="*/ 835049 h 1184276"/>
                    <a:gd name="connsiteX40" fmla="*/ 477837 w 1185863"/>
                    <a:gd name="connsiteY40" fmla="*/ 631800 h 1184276"/>
                    <a:gd name="connsiteX41" fmla="*/ 492046 w 1185863"/>
                    <a:gd name="connsiteY41" fmla="*/ 617537 h 1184276"/>
                    <a:gd name="connsiteX42" fmla="*/ 432949 w 1185863"/>
                    <a:gd name="connsiteY42" fmla="*/ 0 h 1184276"/>
                    <a:gd name="connsiteX43" fmla="*/ 450067 w 1185863"/>
                    <a:gd name="connsiteY43" fmla="*/ 7135 h 1184276"/>
                    <a:gd name="connsiteX44" fmla="*/ 457200 w 1185863"/>
                    <a:gd name="connsiteY44" fmla="*/ 24973 h 1184276"/>
                    <a:gd name="connsiteX45" fmla="*/ 373035 w 1185863"/>
                    <a:gd name="connsiteY45" fmla="*/ 144843 h 1184276"/>
                    <a:gd name="connsiteX46" fmla="*/ 411551 w 1185863"/>
                    <a:gd name="connsiteY46" fmla="*/ 392431 h 1184276"/>
                    <a:gd name="connsiteX47" fmla="*/ 411551 w 1185863"/>
                    <a:gd name="connsiteY47" fmla="*/ 396712 h 1184276"/>
                    <a:gd name="connsiteX48" fmla="*/ 382307 w 1185863"/>
                    <a:gd name="connsiteY48" fmla="*/ 455220 h 1184276"/>
                    <a:gd name="connsiteX49" fmla="*/ 377315 w 1185863"/>
                    <a:gd name="connsiteY49" fmla="*/ 458788 h 1184276"/>
                    <a:gd name="connsiteX50" fmla="*/ 373748 w 1185863"/>
                    <a:gd name="connsiteY50" fmla="*/ 455934 h 1184276"/>
                    <a:gd name="connsiteX51" fmla="*/ 303135 w 1185863"/>
                    <a:gd name="connsiteY51" fmla="*/ 261859 h 1184276"/>
                    <a:gd name="connsiteX52" fmla="*/ 281024 w 1185863"/>
                    <a:gd name="connsiteY52" fmla="*/ 236886 h 1184276"/>
                    <a:gd name="connsiteX53" fmla="*/ 272465 w 1185863"/>
                    <a:gd name="connsiteY53" fmla="*/ 245448 h 1184276"/>
                    <a:gd name="connsiteX54" fmla="*/ 124107 w 1185863"/>
                    <a:gd name="connsiteY54" fmla="*/ 371026 h 1184276"/>
                    <a:gd name="connsiteX55" fmla="*/ 134093 w 1185863"/>
                    <a:gd name="connsiteY55" fmla="*/ 405988 h 1184276"/>
                    <a:gd name="connsiteX56" fmla="*/ 134093 w 1185863"/>
                    <a:gd name="connsiteY56" fmla="*/ 406702 h 1184276"/>
                    <a:gd name="connsiteX57" fmla="*/ 124820 w 1185863"/>
                    <a:gd name="connsiteY57" fmla="*/ 439523 h 1184276"/>
                    <a:gd name="connsiteX58" fmla="*/ 124107 w 1185863"/>
                    <a:gd name="connsiteY58" fmla="*/ 440950 h 1184276"/>
                    <a:gd name="connsiteX59" fmla="*/ 123394 w 1185863"/>
                    <a:gd name="connsiteY59" fmla="*/ 441664 h 1184276"/>
                    <a:gd name="connsiteX60" fmla="*/ 106989 w 1185863"/>
                    <a:gd name="connsiteY60" fmla="*/ 440237 h 1184276"/>
                    <a:gd name="connsiteX61" fmla="*/ 76319 w 1185863"/>
                    <a:gd name="connsiteY61" fmla="*/ 403134 h 1184276"/>
                    <a:gd name="connsiteX62" fmla="*/ 39229 w 1185863"/>
                    <a:gd name="connsiteY62" fmla="*/ 423112 h 1184276"/>
                    <a:gd name="connsiteX63" fmla="*/ 35663 w 1185863"/>
                    <a:gd name="connsiteY63" fmla="*/ 419545 h 1184276"/>
                    <a:gd name="connsiteX64" fmla="*/ 55634 w 1185863"/>
                    <a:gd name="connsiteY64" fmla="*/ 382442 h 1184276"/>
                    <a:gd name="connsiteX65" fmla="*/ 17118 w 1185863"/>
                    <a:gd name="connsiteY65" fmla="*/ 348907 h 1184276"/>
                    <a:gd name="connsiteX66" fmla="*/ 15691 w 1185863"/>
                    <a:gd name="connsiteY66" fmla="*/ 332496 h 1184276"/>
                    <a:gd name="connsiteX67" fmla="*/ 16405 w 1185863"/>
                    <a:gd name="connsiteY67" fmla="*/ 331783 h 1184276"/>
                    <a:gd name="connsiteX68" fmla="*/ 17831 w 1185863"/>
                    <a:gd name="connsiteY68" fmla="*/ 330356 h 1184276"/>
                    <a:gd name="connsiteX69" fmla="*/ 49928 w 1185863"/>
                    <a:gd name="connsiteY69" fmla="*/ 321794 h 1184276"/>
                    <a:gd name="connsiteX70" fmla="*/ 50641 w 1185863"/>
                    <a:gd name="connsiteY70" fmla="*/ 321794 h 1184276"/>
                    <a:gd name="connsiteX71" fmla="*/ 87731 w 1185863"/>
                    <a:gd name="connsiteY71" fmla="*/ 331783 h 1184276"/>
                    <a:gd name="connsiteX72" fmla="*/ 88444 w 1185863"/>
                    <a:gd name="connsiteY72" fmla="*/ 331783 h 1184276"/>
                    <a:gd name="connsiteX73" fmla="*/ 211838 w 1185863"/>
                    <a:gd name="connsiteY73" fmla="*/ 185513 h 1184276"/>
                    <a:gd name="connsiteX74" fmla="*/ 220397 w 1185863"/>
                    <a:gd name="connsiteY74" fmla="*/ 176951 h 1184276"/>
                    <a:gd name="connsiteX75" fmla="*/ 193293 w 1185863"/>
                    <a:gd name="connsiteY75" fmla="*/ 153405 h 1184276"/>
                    <a:gd name="connsiteX76" fmla="*/ 2853 w 1185863"/>
                    <a:gd name="connsiteY76" fmla="*/ 82767 h 1184276"/>
                    <a:gd name="connsiteX77" fmla="*/ 0 w 1185863"/>
                    <a:gd name="connsiteY77" fmla="*/ 79200 h 1184276"/>
                    <a:gd name="connsiteX78" fmla="*/ 3566 w 1185863"/>
                    <a:gd name="connsiteY78" fmla="*/ 74205 h 1184276"/>
                    <a:gd name="connsiteX79" fmla="*/ 61340 w 1185863"/>
                    <a:gd name="connsiteY79" fmla="*/ 44951 h 1184276"/>
                    <a:gd name="connsiteX80" fmla="*/ 65620 w 1185863"/>
                    <a:gd name="connsiteY80" fmla="*/ 44238 h 1184276"/>
                    <a:gd name="connsiteX81" fmla="*/ 310981 w 1185863"/>
                    <a:gd name="connsiteY81" fmla="*/ 83481 h 1184276"/>
                    <a:gd name="connsiteX82" fmla="*/ 313121 w 1185863"/>
                    <a:gd name="connsiteY82" fmla="*/ 84908 h 1184276"/>
                    <a:gd name="connsiteX83" fmla="*/ 432949 w 1185863"/>
                    <a:gd name="connsiteY83" fmla="*/ 0 h 11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185863" h="1184276">
                      <a:moveTo>
                        <a:pt x="1043782" y="1111250"/>
                      </a:moveTo>
                      <a:cubicBezTo>
                        <a:pt x="1064386" y="1111250"/>
                        <a:pt x="1081089" y="1127597"/>
                        <a:pt x="1081089" y="1147763"/>
                      </a:cubicBezTo>
                      <a:cubicBezTo>
                        <a:pt x="1081089" y="1167929"/>
                        <a:pt x="1064386" y="1184276"/>
                        <a:pt x="1043782" y="1184276"/>
                      </a:cubicBezTo>
                      <a:cubicBezTo>
                        <a:pt x="1023178" y="1184276"/>
                        <a:pt x="1006475" y="1167929"/>
                        <a:pt x="1006475" y="1147763"/>
                      </a:cubicBezTo>
                      <a:cubicBezTo>
                        <a:pt x="1006475" y="1127597"/>
                        <a:pt x="1023178" y="1111250"/>
                        <a:pt x="1043782" y="1111250"/>
                      </a:cubicBezTo>
                      <a:close/>
                      <a:moveTo>
                        <a:pt x="113507" y="1111250"/>
                      </a:moveTo>
                      <a:cubicBezTo>
                        <a:pt x="134111" y="1111250"/>
                        <a:pt x="150814" y="1127597"/>
                        <a:pt x="150814" y="1147763"/>
                      </a:cubicBezTo>
                      <a:cubicBezTo>
                        <a:pt x="150814" y="1167929"/>
                        <a:pt x="134111" y="1184276"/>
                        <a:pt x="113507" y="1184276"/>
                      </a:cubicBezTo>
                      <a:cubicBezTo>
                        <a:pt x="92903" y="1184276"/>
                        <a:pt x="76200" y="1167929"/>
                        <a:pt x="76200" y="1147763"/>
                      </a:cubicBezTo>
                      <a:cubicBezTo>
                        <a:pt x="76200" y="1127597"/>
                        <a:pt x="92903" y="1111250"/>
                        <a:pt x="113507" y="1111250"/>
                      </a:cubicBezTo>
                      <a:close/>
                      <a:moveTo>
                        <a:pt x="946933" y="700087"/>
                      </a:moveTo>
                      <a:cubicBezTo>
                        <a:pt x="946933" y="700087"/>
                        <a:pt x="946933" y="700087"/>
                        <a:pt x="1091717" y="700087"/>
                      </a:cubicBezTo>
                      <a:cubicBezTo>
                        <a:pt x="1098850" y="700087"/>
                        <a:pt x="1101703" y="705819"/>
                        <a:pt x="1105982" y="712984"/>
                      </a:cubicBezTo>
                      <a:cubicBezTo>
                        <a:pt x="1105982" y="712984"/>
                        <a:pt x="1105982" y="712984"/>
                        <a:pt x="1185150" y="847682"/>
                      </a:cubicBezTo>
                      <a:cubicBezTo>
                        <a:pt x="1185863" y="849115"/>
                        <a:pt x="1185863" y="849832"/>
                        <a:pt x="1185863" y="851265"/>
                      </a:cubicBezTo>
                      <a:cubicBezTo>
                        <a:pt x="1184437" y="856997"/>
                        <a:pt x="1179444" y="862012"/>
                        <a:pt x="1173025" y="862012"/>
                      </a:cubicBezTo>
                      <a:cubicBezTo>
                        <a:pt x="1173025" y="862012"/>
                        <a:pt x="1173025" y="862012"/>
                        <a:pt x="946933" y="862012"/>
                      </a:cubicBezTo>
                      <a:cubicBezTo>
                        <a:pt x="943366" y="862012"/>
                        <a:pt x="939800" y="858430"/>
                        <a:pt x="939800" y="854847"/>
                      </a:cubicBezTo>
                      <a:cubicBezTo>
                        <a:pt x="939800" y="854847"/>
                        <a:pt x="939800" y="854847"/>
                        <a:pt x="939800" y="707252"/>
                      </a:cubicBezTo>
                      <a:cubicBezTo>
                        <a:pt x="939800" y="702953"/>
                        <a:pt x="943366" y="700087"/>
                        <a:pt x="946933" y="700087"/>
                      </a:cubicBezTo>
                      <a:close/>
                      <a:moveTo>
                        <a:pt x="174636" y="684212"/>
                      </a:moveTo>
                      <a:cubicBezTo>
                        <a:pt x="174636" y="684212"/>
                        <a:pt x="174636" y="684212"/>
                        <a:pt x="231120" y="684212"/>
                      </a:cubicBezTo>
                      <a:cubicBezTo>
                        <a:pt x="260434" y="684212"/>
                        <a:pt x="304048" y="684212"/>
                        <a:pt x="370542" y="684212"/>
                      </a:cubicBezTo>
                      <a:cubicBezTo>
                        <a:pt x="387701" y="684212"/>
                        <a:pt x="406291" y="684212"/>
                        <a:pt x="427025" y="684212"/>
                      </a:cubicBezTo>
                      <a:cubicBezTo>
                        <a:pt x="434890" y="684212"/>
                        <a:pt x="441325" y="690617"/>
                        <a:pt x="441325" y="698445"/>
                      </a:cubicBezTo>
                      <a:cubicBezTo>
                        <a:pt x="441325" y="698445"/>
                        <a:pt x="441325" y="698445"/>
                        <a:pt x="441325" y="835079"/>
                      </a:cubicBezTo>
                      <a:cubicBezTo>
                        <a:pt x="441325" y="842907"/>
                        <a:pt x="434890" y="849312"/>
                        <a:pt x="427025" y="849312"/>
                      </a:cubicBezTo>
                      <a:cubicBezTo>
                        <a:pt x="427025" y="849312"/>
                        <a:pt x="427025" y="849312"/>
                        <a:pt x="174636" y="849312"/>
                      </a:cubicBezTo>
                      <a:cubicBezTo>
                        <a:pt x="166772" y="849312"/>
                        <a:pt x="160337" y="842907"/>
                        <a:pt x="160337" y="835079"/>
                      </a:cubicBezTo>
                      <a:cubicBezTo>
                        <a:pt x="160337" y="835079"/>
                        <a:pt x="160337" y="835079"/>
                        <a:pt x="160337" y="698445"/>
                      </a:cubicBezTo>
                      <a:cubicBezTo>
                        <a:pt x="160337" y="690617"/>
                        <a:pt x="166772" y="684212"/>
                        <a:pt x="174636" y="684212"/>
                      </a:cubicBezTo>
                      <a:close/>
                      <a:moveTo>
                        <a:pt x="492046" y="617537"/>
                      </a:moveTo>
                      <a:cubicBezTo>
                        <a:pt x="492046" y="617537"/>
                        <a:pt x="492046" y="617537"/>
                        <a:pt x="523306" y="617537"/>
                      </a:cubicBezTo>
                      <a:cubicBezTo>
                        <a:pt x="546752" y="617537"/>
                        <a:pt x="588669" y="617537"/>
                        <a:pt x="662556" y="617537"/>
                      </a:cubicBezTo>
                      <a:cubicBezTo>
                        <a:pt x="672502" y="617537"/>
                        <a:pt x="683159" y="617537"/>
                        <a:pt x="693816" y="617537"/>
                      </a:cubicBezTo>
                      <a:cubicBezTo>
                        <a:pt x="701631" y="617537"/>
                        <a:pt x="708025" y="623956"/>
                        <a:pt x="708025" y="631800"/>
                      </a:cubicBezTo>
                      <a:cubicBezTo>
                        <a:pt x="708025" y="631800"/>
                        <a:pt x="708025" y="631800"/>
                        <a:pt x="708025" y="835049"/>
                      </a:cubicBezTo>
                      <a:cubicBezTo>
                        <a:pt x="708025" y="842894"/>
                        <a:pt x="701631" y="849312"/>
                        <a:pt x="693816" y="849312"/>
                      </a:cubicBezTo>
                      <a:cubicBezTo>
                        <a:pt x="693816" y="849312"/>
                        <a:pt x="693816" y="849312"/>
                        <a:pt x="492046" y="849312"/>
                      </a:cubicBezTo>
                      <a:cubicBezTo>
                        <a:pt x="484231" y="849312"/>
                        <a:pt x="477837" y="842894"/>
                        <a:pt x="477837" y="835049"/>
                      </a:cubicBezTo>
                      <a:cubicBezTo>
                        <a:pt x="477837" y="835049"/>
                        <a:pt x="477837" y="835049"/>
                        <a:pt x="477837" y="631800"/>
                      </a:cubicBezTo>
                      <a:cubicBezTo>
                        <a:pt x="477837" y="623956"/>
                        <a:pt x="484231" y="617537"/>
                        <a:pt x="492046" y="617537"/>
                      </a:cubicBezTo>
                      <a:close/>
                      <a:moveTo>
                        <a:pt x="432949" y="0"/>
                      </a:moveTo>
                      <a:cubicBezTo>
                        <a:pt x="439368" y="0"/>
                        <a:pt x="445074" y="2140"/>
                        <a:pt x="450067" y="7135"/>
                      </a:cubicBezTo>
                      <a:cubicBezTo>
                        <a:pt x="455060" y="11416"/>
                        <a:pt x="457200" y="17124"/>
                        <a:pt x="457200" y="24973"/>
                      </a:cubicBezTo>
                      <a:cubicBezTo>
                        <a:pt x="457200" y="51373"/>
                        <a:pt x="421537" y="93470"/>
                        <a:pt x="373035" y="144843"/>
                      </a:cubicBezTo>
                      <a:cubicBezTo>
                        <a:pt x="373035" y="144843"/>
                        <a:pt x="373035" y="144843"/>
                        <a:pt x="411551" y="392431"/>
                      </a:cubicBezTo>
                      <a:cubicBezTo>
                        <a:pt x="412264" y="393858"/>
                        <a:pt x="411551" y="395285"/>
                        <a:pt x="411551" y="396712"/>
                      </a:cubicBezTo>
                      <a:cubicBezTo>
                        <a:pt x="411551" y="396712"/>
                        <a:pt x="411551" y="396712"/>
                        <a:pt x="382307" y="455220"/>
                      </a:cubicBezTo>
                      <a:cubicBezTo>
                        <a:pt x="381594" y="457361"/>
                        <a:pt x="379454" y="458074"/>
                        <a:pt x="377315" y="458788"/>
                      </a:cubicBezTo>
                      <a:cubicBezTo>
                        <a:pt x="375888" y="458788"/>
                        <a:pt x="373748" y="458074"/>
                        <a:pt x="373748" y="455934"/>
                      </a:cubicBezTo>
                      <a:cubicBezTo>
                        <a:pt x="373748" y="455934"/>
                        <a:pt x="373748" y="455934"/>
                        <a:pt x="303135" y="261859"/>
                      </a:cubicBezTo>
                      <a:cubicBezTo>
                        <a:pt x="303135" y="261859"/>
                        <a:pt x="303135" y="261859"/>
                        <a:pt x="281024" y="236886"/>
                      </a:cubicBezTo>
                      <a:cubicBezTo>
                        <a:pt x="278171" y="239740"/>
                        <a:pt x="275318" y="242594"/>
                        <a:pt x="272465" y="245448"/>
                      </a:cubicBezTo>
                      <a:cubicBezTo>
                        <a:pt x="215404" y="301815"/>
                        <a:pt x="161910" y="343912"/>
                        <a:pt x="124107" y="371026"/>
                      </a:cubicBezTo>
                      <a:cubicBezTo>
                        <a:pt x="124107" y="371026"/>
                        <a:pt x="124107" y="371026"/>
                        <a:pt x="134093" y="405988"/>
                      </a:cubicBezTo>
                      <a:cubicBezTo>
                        <a:pt x="134093" y="405988"/>
                        <a:pt x="134093" y="405988"/>
                        <a:pt x="134093" y="406702"/>
                      </a:cubicBezTo>
                      <a:cubicBezTo>
                        <a:pt x="135519" y="416691"/>
                        <a:pt x="126247" y="437383"/>
                        <a:pt x="124820" y="439523"/>
                      </a:cubicBezTo>
                      <a:cubicBezTo>
                        <a:pt x="124820" y="439523"/>
                        <a:pt x="124820" y="439523"/>
                        <a:pt x="124107" y="440950"/>
                      </a:cubicBezTo>
                      <a:cubicBezTo>
                        <a:pt x="124107" y="440950"/>
                        <a:pt x="124107" y="440950"/>
                        <a:pt x="123394" y="441664"/>
                      </a:cubicBezTo>
                      <a:cubicBezTo>
                        <a:pt x="118401" y="445231"/>
                        <a:pt x="112695" y="446658"/>
                        <a:pt x="106989" y="440237"/>
                      </a:cubicBezTo>
                      <a:cubicBezTo>
                        <a:pt x="106989" y="440237"/>
                        <a:pt x="106989" y="440237"/>
                        <a:pt x="76319" y="403134"/>
                      </a:cubicBezTo>
                      <a:cubicBezTo>
                        <a:pt x="59200" y="413837"/>
                        <a:pt x="46362" y="419545"/>
                        <a:pt x="39229" y="423112"/>
                      </a:cubicBezTo>
                      <a:cubicBezTo>
                        <a:pt x="37089" y="423826"/>
                        <a:pt x="34950" y="421685"/>
                        <a:pt x="35663" y="419545"/>
                      </a:cubicBezTo>
                      <a:cubicBezTo>
                        <a:pt x="38516" y="412410"/>
                        <a:pt x="45648" y="399566"/>
                        <a:pt x="55634" y="382442"/>
                      </a:cubicBezTo>
                      <a:cubicBezTo>
                        <a:pt x="55634" y="382442"/>
                        <a:pt x="55634" y="382442"/>
                        <a:pt x="17118" y="348907"/>
                      </a:cubicBezTo>
                      <a:cubicBezTo>
                        <a:pt x="9985" y="343912"/>
                        <a:pt x="12125" y="336777"/>
                        <a:pt x="15691" y="332496"/>
                      </a:cubicBezTo>
                      <a:cubicBezTo>
                        <a:pt x="15691" y="332496"/>
                        <a:pt x="15691" y="332496"/>
                        <a:pt x="16405" y="331783"/>
                      </a:cubicBezTo>
                      <a:cubicBezTo>
                        <a:pt x="16405" y="331783"/>
                        <a:pt x="16405" y="331783"/>
                        <a:pt x="17831" y="330356"/>
                      </a:cubicBezTo>
                      <a:cubicBezTo>
                        <a:pt x="19971" y="329642"/>
                        <a:pt x="40656" y="320367"/>
                        <a:pt x="49928" y="321794"/>
                      </a:cubicBezTo>
                      <a:cubicBezTo>
                        <a:pt x="49928" y="321794"/>
                        <a:pt x="49928" y="321794"/>
                        <a:pt x="50641" y="321794"/>
                      </a:cubicBezTo>
                      <a:cubicBezTo>
                        <a:pt x="50641" y="321794"/>
                        <a:pt x="50641" y="321794"/>
                        <a:pt x="87731" y="331783"/>
                      </a:cubicBezTo>
                      <a:cubicBezTo>
                        <a:pt x="87731" y="331783"/>
                        <a:pt x="87731" y="331783"/>
                        <a:pt x="88444" y="331783"/>
                      </a:cubicBezTo>
                      <a:cubicBezTo>
                        <a:pt x="114835" y="294680"/>
                        <a:pt x="156204" y="241167"/>
                        <a:pt x="211838" y="185513"/>
                      </a:cubicBezTo>
                      <a:cubicBezTo>
                        <a:pt x="214691" y="182659"/>
                        <a:pt x="217544" y="179805"/>
                        <a:pt x="220397" y="176951"/>
                      </a:cubicBezTo>
                      <a:cubicBezTo>
                        <a:pt x="220397" y="176951"/>
                        <a:pt x="220397" y="176951"/>
                        <a:pt x="193293" y="153405"/>
                      </a:cubicBezTo>
                      <a:cubicBezTo>
                        <a:pt x="193293" y="153405"/>
                        <a:pt x="193293" y="153405"/>
                        <a:pt x="2853" y="82767"/>
                      </a:cubicBezTo>
                      <a:cubicBezTo>
                        <a:pt x="713" y="82767"/>
                        <a:pt x="0" y="81340"/>
                        <a:pt x="0" y="79200"/>
                      </a:cubicBezTo>
                      <a:cubicBezTo>
                        <a:pt x="0" y="77059"/>
                        <a:pt x="1426" y="74919"/>
                        <a:pt x="3566" y="74205"/>
                      </a:cubicBezTo>
                      <a:cubicBezTo>
                        <a:pt x="3566" y="74205"/>
                        <a:pt x="3566" y="74205"/>
                        <a:pt x="61340" y="44951"/>
                      </a:cubicBezTo>
                      <a:cubicBezTo>
                        <a:pt x="62767" y="44238"/>
                        <a:pt x="64193" y="44238"/>
                        <a:pt x="65620" y="44238"/>
                      </a:cubicBezTo>
                      <a:cubicBezTo>
                        <a:pt x="65620" y="44238"/>
                        <a:pt x="65620" y="44238"/>
                        <a:pt x="310981" y="83481"/>
                      </a:cubicBezTo>
                      <a:cubicBezTo>
                        <a:pt x="311695" y="84194"/>
                        <a:pt x="312408" y="84194"/>
                        <a:pt x="313121" y="84908"/>
                      </a:cubicBezTo>
                      <a:cubicBezTo>
                        <a:pt x="363763" y="34962"/>
                        <a:pt x="405845" y="0"/>
                        <a:pt x="432949"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grpSp>
        <p:nvGrpSpPr>
          <p:cNvPr id="61" name="Group 60">
            <a:extLst>
              <a:ext uri="{FF2B5EF4-FFF2-40B4-BE49-F238E27FC236}">
                <a16:creationId xmlns:a16="http://schemas.microsoft.com/office/drawing/2014/main" id="{BB392668-5B3F-4C82-AC2D-95DCC09FAB06}"/>
              </a:ext>
            </a:extLst>
          </p:cNvPr>
          <p:cNvGrpSpPr/>
          <p:nvPr/>
        </p:nvGrpSpPr>
        <p:grpSpPr>
          <a:xfrm>
            <a:off x="476222" y="1327417"/>
            <a:ext cx="611529" cy="610940"/>
            <a:chOff x="3879451" y="1959485"/>
            <a:chExt cx="1071824" cy="1070791"/>
          </a:xfrm>
        </p:grpSpPr>
        <p:sp>
          <p:nvSpPr>
            <p:cNvPr id="60" name="Oval 59">
              <a:extLst>
                <a:ext uri="{FF2B5EF4-FFF2-40B4-BE49-F238E27FC236}">
                  <a16:creationId xmlns:a16="http://schemas.microsoft.com/office/drawing/2014/main" id="{CE1DB7BC-76B7-44AC-9BE7-27D1F11EE0B0}"/>
                </a:ext>
              </a:extLst>
            </p:cNvPr>
            <p:cNvSpPr/>
            <p:nvPr>
              <p:custDataLst>
                <p:tags r:id="rId3"/>
              </p:custDataLst>
            </p:nvPr>
          </p:nvSpPr>
          <p:spPr bwMode="auto">
            <a:xfrm>
              <a:off x="3879451" y="1959485"/>
              <a:ext cx="1071824" cy="1070791"/>
            </a:xfrm>
            <a:prstGeom prst="ellipse">
              <a:avLst/>
            </a:prstGeom>
            <a:solidFill>
              <a:srgbClr val="FFFFFF"/>
            </a:solid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rtlCol="0" anchor="ctr"/>
            <a:lstStyle/>
            <a:p>
              <a:pPr algn="ctr">
                <a:spcBef>
                  <a:spcPts val="0"/>
                </a:spcBef>
                <a:spcAft>
                  <a:spcPts val="0"/>
                </a:spcAft>
              </a:pPr>
              <a:endParaRPr lang="de-DE" sz="1600" kern="0" dirty="0">
                <a:solidFill>
                  <a:schemeClr val="bg1">
                    <a:lumMod val="50000"/>
                  </a:schemeClr>
                </a:solidFill>
                <a:latin typeface="+mn-lt"/>
                <a:cs typeface="+mn-cs"/>
              </a:endParaRPr>
            </a:p>
          </p:txBody>
        </p:sp>
        <p:grpSp>
          <p:nvGrpSpPr>
            <p:cNvPr id="55" name="Group 54">
              <a:extLst>
                <a:ext uri="{FF2B5EF4-FFF2-40B4-BE49-F238E27FC236}">
                  <a16:creationId xmlns:a16="http://schemas.microsoft.com/office/drawing/2014/main" id="{464D908A-E9F9-4866-B02A-348C5718FD34}"/>
                </a:ext>
              </a:extLst>
            </p:cNvPr>
            <p:cNvGrpSpPr>
              <a:grpSpLocks noChangeAspect="1"/>
            </p:cNvGrpSpPr>
            <p:nvPr/>
          </p:nvGrpSpPr>
          <p:grpSpPr>
            <a:xfrm>
              <a:off x="4036416" y="2116299"/>
              <a:ext cx="757894" cy="757163"/>
              <a:chOff x="5273675" y="2606675"/>
              <a:chExt cx="1646238" cy="1644650"/>
            </a:xfrm>
          </p:grpSpPr>
          <p:sp>
            <p:nvSpPr>
              <p:cNvPr id="56" name="AutoShape 3">
                <a:extLst>
                  <a:ext uri="{FF2B5EF4-FFF2-40B4-BE49-F238E27FC236}">
                    <a16:creationId xmlns:a16="http://schemas.microsoft.com/office/drawing/2014/main" id="{1BBD97D4-C065-440E-9C99-E2281BD76361}"/>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nvGrpSpPr>
              <p:cNvPr id="57" name="Group 56">
                <a:extLst>
                  <a:ext uri="{FF2B5EF4-FFF2-40B4-BE49-F238E27FC236}">
                    <a16:creationId xmlns:a16="http://schemas.microsoft.com/office/drawing/2014/main" id="{6BFB7D70-E994-4AFD-AD0C-954EBA297E90}"/>
                  </a:ext>
                </a:extLst>
              </p:cNvPr>
              <p:cNvGrpSpPr/>
              <p:nvPr/>
            </p:nvGrpSpPr>
            <p:grpSpPr>
              <a:xfrm>
                <a:off x="5443538" y="2960688"/>
                <a:ext cx="1304925" cy="936625"/>
                <a:chOff x="5443538" y="2960688"/>
                <a:chExt cx="1304925" cy="936625"/>
              </a:xfrm>
            </p:grpSpPr>
            <p:sp>
              <p:nvSpPr>
                <p:cNvPr id="58" name="Freeform 5">
                  <a:extLst>
                    <a:ext uri="{FF2B5EF4-FFF2-40B4-BE49-F238E27FC236}">
                      <a16:creationId xmlns:a16="http://schemas.microsoft.com/office/drawing/2014/main" id="{2A3056D8-1A87-419D-86CF-2EDE6210AAFB}"/>
                    </a:ext>
                  </a:extLst>
                </p:cNvPr>
                <p:cNvSpPr>
                  <a:spLocks/>
                </p:cNvSpPr>
                <p:nvPr/>
              </p:nvSpPr>
              <p:spPr bwMode="auto">
                <a:xfrm>
                  <a:off x="5443538" y="2960688"/>
                  <a:ext cx="1304925" cy="936625"/>
                </a:xfrm>
                <a:custGeom>
                  <a:avLst/>
                  <a:gdLst>
                    <a:gd name="T0" fmla="*/ 1806 w 1828"/>
                    <a:gd name="T1" fmla="*/ 0 h 1313"/>
                    <a:gd name="T2" fmla="*/ 1123 w 1828"/>
                    <a:gd name="T3" fmla="*/ 0 h 1313"/>
                    <a:gd name="T4" fmla="*/ 1123 w 1828"/>
                    <a:gd name="T5" fmla="*/ 1 h 1313"/>
                    <a:gd name="T6" fmla="*/ 1123 w 1828"/>
                    <a:gd name="T7" fmla="*/ 44 h 1313"/>
                    <a:gd name="T8" fmla="*/ 1784 w 1828"/>
                    <a:gd name="T9" fmla="*/ 44 h 1313"/>
                    <a:gd name="T10" fmla="*/ 1784 w 1828"/>
                    <a:gd name="T11" fmla="*/ 1269 h 1313"/>
                    <a:gd name="T12" fmla="*/ 44 w 1828"/>
                    <a:gd name="T13" fmla="*/ 1269 h 1313"/>
                    <a:gd name="T14" fmla="*/ 44 w 1828"/>
                    <a:gd name="T15" fmla="*/ 44 h 1313"/>
                    <a:gd name="T16" fmla="*/ 705 w 1828"/>
                    <a:gd name="T17" fmla="*/ 44 h 1313"/>
                    <a:gd name="T18" fmla="*/ 705 w 1828"/>
                    <a:gd name="T19" fmla="*/ 1 h 1313"/>
                    <a:gd name="T20" fmla="*/ 705 w 1828"/>
                    <a:gd name="T21" fmla="*/ 0 h 1313"/>
                    <a:gd name="T22" fmla="*/ 22 w 1828"/>
                    <a:gd name="T23" fmla="*/ 0 h 1313"/>
                    <a:gd name="T24" fmla="*/ 0 w 1828"/>
                    <a:gd name="T25" fmla="*/ 22 h 1313"/>
                    <a:gd name="T26" fmla="*/ 0 w 1828"/>
                    <a:gd name="T27" fmla="*/ 1291 h 1313"/>
                    <a:gd name="T28" fmla="*/ 22 w 1828"/>
                    <a:gd name="T29" fmla="*/ 1313 h 1313"/>
                    <a:gd name="T30" fmla="*/ 1806 w 1828"/>
                    <a:gd name="T31" fmla="*/ 1313 h 1313"/>
                    <a:gd name="T32" fmla="*/ 1828 w 1828"/>
                    <a:gd name="T33" fmla="*/ 1291 h 1313"/>
                    <a:gd name="T34" fmla="*/ 1828 w 1828"/>
                    <a:gd name="T35" fmla="*/ 22 h 1313"/>
                    <a:gd name="T36" fmla="*/ 1806 w 1828"/>
                    <a:gd name="T3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8" h="1313">
                      <a:moveTo>
                        <a:pt x="1806" y="0"/>
                      </a:moveTo>
                      <a:cubicBezTo>
                        <a:pt x="1123" y="0"/>
                        <a:pt x="1123" y="0"/>
                        <a:pt x="1123" y="0"/>
                      </a:cubicBezTo>
                      <a:cubicBezTo>
                        <a:pt x="1123" y="1"/>
                        <a:pt x="1123" y="1"/>
                        <a:pt x="1123" y="1"/>
                      </a:cubicBezTo>
                      <a:cubicBezTo>
                        <a:pt x="1123" y="44"/>
                        <a:pt x="1123" y="44"/>
                        <a:pt x="1123" y="44"/>
                      </a:cubicBezTo>
                      <a:cubicBezTo>
                        <a:pt x="1784" y="44"/>
                        <a:pt x="1784" y="44"/>
                        <a:pt x="1784" y="44"/>
                      </a:cubicBezTo>
                      <a:cubicBezTo>
                        <a:pt x="1784" y="1269"/>
                        <a:pt x="1784" y="1269"/>
                        <a:pt x="1784" y="1269"/>
                      </a:cubicBezTo>
                      <a:cubicBezTo>
                        <a:pt x="44" y="1269"/>
                        <a:pt x="44" y="1269"/>
                        <a:pt x="44" y="1269"/>
                      </a:cubicBezTo>
                      <a:cubicBezTo>
                        <a:pt x="44" y="44"/>
                        <a:pt x="44" y="44"/>
                        <a:pt x="44" y="44"/>
                      </a:cubicBezTo>
                      <a:cubicBezTo>
                        <a:pt x="705" y="44"/>
                        <a:pt x="705" y="44"/>
                        <a:pt x="705" y="44"/>
                      </a:cubicBezTo>
                      <a:cubicBezTo>
                        <a:pt x="705" y="1"/>
                        <a:pt x="705" y="1"/>
                        <a:pt x="705" y="1"/>
                      </a:cubicBezTo>
                      <a:cubicBezTo>
                        <a:pt x="705" y="0"/>
                        <a:pt x="705" y="0"/>
                        <a:pt x="705" y="0"/>
                      </a:cubicBezTo>
                      <a:cubicBezTo>
                        <a:pt x="22" y="0"/>
                        <a:pt x="22" y="0"/>
                        <a:pt x="22" y="0"/>
                      </a:cubicBezTo>
                      <a:cubicBezTo>
                        <a:pt x="10" y="0"/>
                        <a:pt x="0" y="10"/>
                        <a:pt x="0" y="22"/>
                      </a:cubicBezTo>
                      <a:cubicBezTo>
                        <a:pt x="0" y="1291"/>
                        <a:pt x="0" y="1291"/>
                        <a:pt x="0" y="1291"/>
                      </a:cubicBezTo>
                      <a:cubicBezTo>
                        <a:pt x="0" y="1303"/>
                        <a:pt x="10" y="1313"/>
                        <a:pt x="22" y="1313"/>
                      </a:cubicBezTo>
                      <a:cubicBezTo>
                        <a:pt x="1806" y="1313"/>
                        <a:pt x="1806" y="1313"/>
                        <a:pt x="1806" y="1313"/>
                      </a:cubicBezTo>
                      <a:cubicBezTo>
                        <a:pt x="1818" y="1313"/>
                        <a:pt x="1828" y="1303"/>
                        <a:pt x="1828" y="1291"/>
                      </a:cubicBezTo>
                      <a:cubicBezTo>
                        <a:pt x="1828" y="22"/>
                        <a:pt x="1828" y="22"/>
                        <a:pt x="1828" y="22"/>
                      </a:cubicBezTo>
                      <a:cubicBezTo>
                        <a:pt x="1828" y="10"/>
                        <a:pt x="1818" y="0"/>
                        <a:pt x="1806" y="0"/>
                      </a:cubicBezTo>
                      <a:close/>
                    </a:path>
                  </a:pathLst>
                </a:custGeom>
                <a:solidFill>
                  <a:srgbClr val="003B59"/>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59" name="Freeform 19">
                  <a:extLst>
                    <a:ext uri="{FF2B5EF4-FFF2-40B4-BE49-F238E27FC236}">
                      <a16:creationId xmlns:a16="http://schemas.microsoft.com/office/drawing/2014/main" id="{C6477C24-8177-44FB-BEC2-EC907D23CCC8}"/>
                    </a:ext>
                  </a:extLst>
                </p:cNvPr>
                <p:cNvSpPr>
                  <a:spLocks/>
                </p:cNvSpPr>
                <p:nvPr/>
              </p:nvSpPr>
              <p:spPr bwMode="auto">
                <a:xfrm>
                  <a:off x="5538788" y="2962274"/>
                  <a:ext cx="1108419" cy="846138"/>
                </a:xfrm>
                <a:custGeom>
                  <a:avLst/>
                  <a:gdLst>
                    <a:gd name="connsiteX0" fmla="*/ 15729 w 1108419"/>
                    <a:gd name="connsiteY0" fmla="*/ 814388 h 846138"/>
                    <a:gd name="connsiteX1" fmla="*/ 172310 w 1108419"/>
                    <a:gd name="connsiteY1" fmla="*/ 814388 h 846138"/>
                    <a:gd name="connsiteX2" fmla="*/ 187325 w 1108419"/>
                    <a:gd name="connsiteY2" fmla="*/ 830632 h 846138"/>
                    <a:gd name="connsiteX3" fmla="*/ 172310 w 1108419"/>
                    <a:gd name="connsiteY3" fmla="*/ 846138 h 846138"/>
                    <a:gd name="connsiteX4" fmla="*/ 15729 w 1108419"/>
                    <a:gd name="connsiteY4" fmla="*/ 846138 h 846138"/>
                    <a:gd name="connsiteX5" fmla="*/ 0 w 1108419"/>
                    <a:gd name="connsiteY5" fmla="*/ 830632 h 846138"/>
                    <a:gd name="connsiteX6" fmla="*/ 15729 w 1108419"/>
                    <a:gd name="connsiteY6" fmla="*/ 814388 h 846138"/>
                    <a:gd name="connsiteX7" fmla="*/ 15772 w 1108419"/>
                    <a:gd name="connsiteY7" fmla="*/ 755650 h 846138"/>
                    <a:gd name="connsiteX8" fmla="*/ 296095 w 1108419"/>
                    <a:gd name="connsiteY8" fmla="*/ 755650 h 846138"/>
                    <a:gd name="connsiteX9" fmla="*/ 311150 w 1108419"/>
                    <a:gd name="connsiteY9" fmla="*/ 771082 h 846138"/>
                    <a:gd name="connsiteX10" fmla="*/ 296095 w 1108419"/>
                    <a:gd name="connsiteY10" fmla="*/ 785813 h 846138"/>
                    <a:gd name="connsiteX11" fmla="*/ 15772 w 1108419"/>
                    <a:gd name="connsiteY11" fmla="*/ 785813 h 846138"/>
                    <a:gd name="connsiteX12" fmla="*/ 0 w 1108419"/>
                    <a:gd name="connsiteY12" fmla="*/ 771082 h 846138"/>
                    <a:gd name="connsiteX13" fmla="*/ 15772 w 1108419"/>
                    <a:gd name="connsiteY13" fmla="*/ 755650 h 846138"/>
                    <a:gd name="connsiteX14" fmla="*/ 15795 w 1108419"/>
                    <a:gd name="connsiteY14" fmla="*/ 695325 h 846138"/>
                    <a:gd name="connsiteX15" fmla="*/ 269955 w 1108419"/>
                    <a:gd name="connsiteY15" fmla="*/ 695325 h 846138"/>
                    <a:gd name="connsiteX16" fmla="*/ 285750 w 1108419"/>
                    <a:gd name="connsiteY16" fmla="*/ 710757 h 846138"/>
                    <a:gd name="connsiteX17" fmla="*/ 269955 w 1108419"/>
                    <a:gd name="connsiteY17" fmla="*/ 725488 h 846138"/>
                    <a:gd name="connsiteX18" fmla="*/ 15795 w 1108419"/>
                    <a:gd name="connsiteY18" fmla="*/ 725488 h 846138"/>
                    <a:gd name="connsiteX19" fmla="*/ 0 w 1108419"/>
                    <a:gd name="connsiteY19" fmla="*/ 710757 h 846138"/>
                    <a:gd name="connsiteX20" fmla="*/ 15795 w 1108419"/>
                    <a:gd name="connsiteY20" fmla="*/ 695325 h 846138"/>
                    <a:gd name="connsiteX21" fmla="*/ 1022350 w 1108419"/>
                    <a:gd name="connsiteY21" fmla="*/ 657225 h 846138"/>
                    <a:gd name="connsiteX22" fmla="*/ 1025189 w 1108419"/>
                    <a:gd name="connsiteY22" fmla="*/ 657941 h 846138"/>
                    <a:gd name="connsiteX23" fmla="*/ 1028029 w 1108419"/>
                    <a:gd name="connsiteY23" fmla="*/ 658656 h 846138"/>
                    <a:gd name="connsiteX24" fmla="*/ 1028738 w 1108419"/>
                    <a:gd name="connsiteY24" fmla="*/ 658656 h 846138"/>
                    <a:gd name="connsiteX25" fmla="*/ 1030868 w 1108419"/>
                    <a:gd name="connsiteY25" fmla="*/ 659372 h 846138"/>
                    <a:gd name="connsiteX26" fmla="*/ 1033707 w 1108419"/>
                    <a:gd name="connsiteY26" fmla="*/ 661519 h 846138"/>
                    <a:gd name="connsiteX27" fmla="*/ 1104693 w 1108419"/>
                    <a:gd name="connsiteY27" fmla="*/ 733077 h 846138"/>
                    <a:gd name="connsiteX28" fmla="*/ 1104693 w 1108419"/>
                    <a:gd name="connsiteY28" fmla="*/ 754544 h 846138"/>
                    <a:gd name="connsiteX29" fmla="*/ 1093336 w 1108419"/>
                    <a:gd name="connsiteY29" fmla="*/ 758837 h 846138"/>
                    <a:gd name="connsiteX30" fmla="*/ 1082688 w 1108419"/>
                    <a:gd name="connsiteY30" fmla="*/ 754544 h 846138"/>
                    <a:gd name="connsiteX31" fmla="*/ 1037967 w 1108419"/>
                    <a:gd name="connsiteY31" fmla="*/ 709462 h 846138"/>
                    <a:gd name="connsiteX32" fmla="*/ 1037967 w 1108419"/>
                    <a:gd name="connsiteY32" fmla="*/ 831111 h 846138"/>
                    <a:gd name="connsiteX33" fmla="*/ 1022350 w 1108419"/>
                    <a:gd name="connsiteY33" fmla="*/ 846138 h 846138"/>
                    <a:gd name="connsiteX34" fmla="*/ 1007443 w 1108419"/>
                    <a:gd name="connsiteY34" fmla="*/ 831111 h 846138"/>
                    <a:gd name="connsiteX35" fmla="*/ 1007443 w 1108419"/>
                    <a:gd name="connsiteY35" fmla="*/ 709462 h 846138"/>
                    <a:gd name="connsiteX36" fmla="*/ 962722 w 1108419"/>
                    <a:gd name="connsiteY36" fmla="*/ 754544 h 846138"/>
                    <a:gd name="connsiteX37" fmla="*/ 941426 w 1108419"/>
                    <a:gd name="connsiteY37" fmla="*/ 754544 h 846138"/>
                    <a:gd name="connsiteX38" fmla="*/ 941426 w 1108419"/>
                    <a:gd name="connsiteY38" fmla="*/ 733077 h 846138"/>
                    <a:gd name="connsiteX39" fmla="*/ 1012412 w 1108419"/>
                    <a:gd name="connsiteY39" fmla="*/ 661519 h 846138"/>
                    <a:gd name="connsiteX40" fmla="*/ 1014541 w 1108419"/>
                    <a:gd name="connsiteY40" fmla="*/ 659372 h 846138"/>
                    <a:gd name="connsiteX41" fmla="*/ 1016671 w 1108419"/>
                    <a:gd name="connsiteY41" fmla="*/ 658656 h 846138"/>
                    <a:gd name="connsiteX42" fmla="*/ 1019510 w 1108419"/>
                    <a:gd name="connsiteY42" fmla="*/ 657941 h 846138"/>
                    <a:gd name="connsiteX43" fmla="*/ 1022350 w 1108419"/>
                    <a:gd name="connsiteY43" fmla="*/ 657225 h 846138"/>
                    <a:gd name="connsiteX44" fmla="*/ 198437 w 1108419"/>
                    <a:gd name="connsiteY44" fmla="*/ 471488 h 846138"/>
                    <a:gd name="connsiteX45" fmla="*/ 263525 w 1108419"/>
                    <a:gd name="connsiteY45" fmla="*/ 471488 h 846138"/>
                    <a:gd name="connsiteX46" fmla="*/ 263525 w 1108419"/>
                    <a:gd name="connsiteY46" fmla="*/ 505234 h 846138"/>
                    <a:gd name="connsiteX47" fmla="*/ 247790 w 1108419"/>
                    <a:gd name="connsiteY47" fmla="*/ 520701 h 846138"/>
                    <a:gd name="connsiteX48" fmla="*/ 198437 w 1108419"/>
                    <a:gd name="connsiteY48" fmla="*/ 520701 h 846138"/>
                    <a:gd name="connsiteX49" fmla="*/ 198437 w 1108419"/>
                    <a:gd name="connsiteY49" fmla="*/ 471488 h 846138"/>
                    <a:gd name="connsiteX50" fmla="*/ 1587 w 1108419"/>
                    <a:gd name="connsiteY50" fmla="*/ 471488 h 846138"/>
                    <a:gd name="connsiteX51" fmla="*/ 166687 w 1108419"/>
                    <a:gd name="connsiteY51" fmla="*/ 471488 h 846138"/>
                    <a:gd name="connsiteX52" fmla="*/ 166687 w 1108419"/>
                    <a:gd name="connsiteY52" fmla="*/ 520701 h 846138"/>
                    <a:gd name="connsiteX53" fmla="*/ 17311 w 1108419"/>
                    <a:gd name="connsiteY53" fmla="*/ 520701 h 846138"/>
                    <a:gd name="connsiteX54" fmla="*/ 1587 w 1108419"/>
                    <a:gd name="connsiteY54" fmla="*/ 505234 h 846138"/>
                    <a:gd name="connsiteX55" fmla="*/ 1587 w 1108419"/>
                    <a:gd name="connsiteY55" fmla="*/ 471488 h 846138"/>
                    <a:gd name="connsiteX56" fmla="*/ 198437 w 1108419"/>
                    <a:gd name="connsiteY56" fmla="*/ 390525 h 846138"/>
                    <a:gd name="connsiteX57" fmla="*/ 247790 w 1108419"/>
                    <a:gd name="connsiteY57" fmla="*/ 390525 h 846138"/>
                    <a:gd name="connsiteX58" fmla="*/ 263525 w 1108419"/>
                    <a:gd name="connsiteY58" fmla="*/ 406216 h 846138"/>
                    <a:gd name="connsiteX59" fmla="*/ 263525 w 1108419"/>
                    <a:gd name="connsiteY59" fmla="*/ 439738 h 846138"/>
                    <a:gd name="connsiteX60" fmla="*/ 198437 w 1108419"/>
                    <a:gd name="connsiteY60" fmla="*/ 439738 h 846138"/>
                    <a:gd name="connsiteX61" fmla="*/ 198437 w 1108419"/>
                    <a:gd name="connsiteY61" fmla="*/ 390525 h 846138"/>
                    <a:gd name="connsiteX62" fmla="*/ 17311 w 1108419"/>
                    <a:gd name="connsiteY62" fmla="*/ 390525 h 846138"/>
                    <a:gd name="connsiteX63" fmla="*/ 166687 w 1108419"/>
                    <a:gd name="connsiteY63" fmla="*/ 390525 h 846138"/>
                    <a:gd name="connsiteX64" fmla="*/ 166687 w 1108419"/>
                    <a:gd name="connsiteY64" fmla="*/ 439738 h 846138"/>
                    <a:gd name="connsiteX65" fmla="*/ 1587 w 1108419"/>
                    <a:gd name="connsiteY65" fmla="*/ 439738 h 846138"/>
                    <a:gd name="connsiteX66" fmla="*/ 1587 w 1108419"/>
                    <a:gd name="connsiteY66" fmla="*/ 406216 h 846138"/>
                    <a:gd name="connsiteX67" fmla="*/ 17311 w 1108419"/>
                    <a:gd name="connsiteY67" fmla="*/ 390525 h 846138"/>
                    <a:gd name="connsiteX68" fmla="*/ 439737 w 1108419"/>
                    <a:gd name="connsiteY68" fmla="*/ 0 h 846138"/>
                    <a:gd name="connsiteX69" fmla="*/ 446857 w 1108419"/>
                    <a:gd name="connsiteY69" fmla="*/ 0 h 846138"/>
                    <a:gd name="connsiteX70" fmla="*/ 667568 w 1108419"/>
                    <a:gd name="connsiteY70" fmla="*/ 0 h 846138"/>
                    <a:gd name="connsiteX71" fmla="*/ 674687 w 1108419"/>
                    <a:gd name="connsiteY71" fmla="*/ 0 h 846138"/>
                    <a:gd name="connsiteX72" fmla="*/ 674687 w 1108419"/>
                    <a:gd name="connsiteY72" fmla="*/ 30490 h 846138"/>
                    <a:gd name="connsiteX73" fmla="*/ 674687 w 1108419"/>
                    <a:gd name="connsiteY73" fmla="*/ 204216 h 846138"/>
                    <a:gd name="connsiteX74" fmla="*/ 668991 w 1108419"/>
                    <a:gd name="connsiteY74" fmla="*/ 209179 h 846138"/>
                    <a:gd name="connsiteX75" fmla="*/ 666144 w 1108419"/>
                    <a:gd name="connsiteY75" fmla="*/ 208470 h 846138"/>
                    <a:gd name="connsiteX76" fmla="*/ 641225 w 1108419"/>
                    <a:gd name="connsiteY76" fmla="*/ 194998 h 846138"/>
                    <a:gd name="connsiteX77" fmla="*/ 638377 w 1108419"/>
                    <a:gd name="connsiteY77" fmla="*/ 194289 h 846138"/>
                    <a:gd name="connsiteX78" fmla="*/ 635529 w 1108419"/>
                    <a:gd name="connsiteY78" fmla="*/ 194998 h 846138"/>
                    <a:gd name="connsiteX79" fmla="*/ 603490 w 1108419"/>
                    <a:gd name="connsiteY79" fmla="*/ 212016 h 846138"/>
                    <a:gd name="connsiteX80" fmla="*/ 600642 w 1108419"/>
                    <a:gd name="connsiteY80" fmla="*/ 212725 h 846138"/>
                    <a:gd name="connsiteX81" fmla="*/ 597795 w 1108419"/>
                    <a:gd name="connsiteY81" fmla="*/ 212016 h 846138"/>
                    <a:gd name="connsiteX82" fmla="*/ 560060 w 1108419"/>
                    <a:gd name="connsiteY82" fmla="*/ 194998 h 846138"/>
                    <a:gd name="connsiteX83" fmla="*/ 557212 w 1108419"/>
                    <a:gd name="connsiteY83" fmla="*/ 194289 h 846138"/>
                    <a:gd name="connsiteX84" fmla="*/ 554364 w 1108419"/>
                    <a:gd name="connsiteY84" fmla="*/ 194998 h 846138"/>
                    <a:gd name="connsiteX85" fmla="*/ 517342 w 1108419"/>
                    <a:gd name="connsiteY85" fmla="*/ 212016 h 846138"/>
                    <a:gd name="connsiteX86" fmla="*/ 515206 w 1108419"/>
                    <a:gd name="connsiteY86" fmla="*/ 212725 h 846138"/>
                    <a:gd name="connsiteX87" fmla="*/ 511646 w 1108419"/>
                    <a:gd name="connsiteY87" fmla="*/ 212016 h 846138"/>
                    <a:gd name="connsiteX88" fmla="*/ 478896 w 1108419"/>
                    <a:gd name="connsiteY88" fmla="*/ 194998 h 846138"/>
                    <a:gd name="connsiteX89" fmla="*/ 476760 w 1108419"/>
                    <a:gd name="connsiteY89" fmla="*/ 194289 h 846138"/>
                    <a:gd name="connsiteX90" fmla="*/ 473912 w 1108419"/>
                    <a:gd name="connsiteY90" fmla="*/ 194998 h 846138"/>
                    <a:gd name="connsiteX91" fmla="*/ 448281 w 1108419"/>
                    <a:gd name="connsiteY91" fmla="*/ 208470 h 846138"/>
                    <a:gd name="connsiteX92" fmla="*/ 444721 w 1108419"/>
                    <a:gd name="connsiteY92" fmla="*/ 209179 h 846138"/>
                    <a:gd name="connsiteX93" fmla="*/ 439737 w 1108419"/>
                    <a:gd name="connsiteY93" fmla="*/ 204216 h 846138"/>
                    <a:gd name="connsiteX94" fmla="*/ 439737 w 1108419"/>
                    <a:gd name="connsiteY94" fmla="*/ 30490 h 846138"/>
                    <a:gd name="connsiteX95" fmla="*/ 439737 w 1108419"/>
                    <a:gd name="connsiteY95" fmla="*/ 0 h 84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419" h="846138">
                      <a:moveTo>
                        <a:pt x="15729" y="814388"/>
                      </a:moveTo>
                      <a:cubicBezTo>
                        <a:pt x="15729" y="814388"/>
                        <a:pt x="15729" y="814388"/>
                        <a:pt x="172310" y="814388"/>
                      </a:cubicBezTo>
                      <a:cubicBezTo>
                        <a:pt x="180175" y="814388"/>
                        <a:pt x="187325" y="821772"/>
                        <a:pt x="187325" y="830632"/>
                      </a:cubicBezTo>
                      <a:cubicBezTo>
                        <a:pt x="187325" y="839493"/>
                        <a:pt x="180175" y="846138"/>
                        <a:pt x="172310" y="846138"/>
                      </a:cubicBezTo>
                      <a:cubicBezTo>
                        <a:pt x="172310" y="846138"/>
                        <a:pt x="172310" y="846138"/>
                        <a:pt x="15729" y="846138"/>
                      </a:cubicBezTo>
                      <a:cubicBezTo>
                        <a:pt x="7150" y="846138"/>
                        <a:pt x="0" y="839493"/>
                        <a:pt x="0" y="830632"/>
                      </a:cubicBezTo>
                      <a:cubicBezTo>
                        <a:pt x="0" y="821772"/>
                        <a:pt x="7150" y="814388"/>
                        <a:pt x="15729" y="814388"/>
                      </a:cubicBezTo>
                      <a:close/>
                      <a:moveTo>
                        <a:pt x="15772" y="755650"/>
                      </a:moveTo>
                      <a:cubicBezTo>
                        <a:pt x="15772" y="755650"/>
                        <a:pt x="15772" y="755650"/>
                        <a:pt x="296095" y="755650"/>
                      </a:cubicBezTo>
                      <a:cubicBezTo>
                        <a:pt x="303981" y="755650"/>
                        <a:pt x="311150" y="762665"/>
                        <a:pt x="311150" y="771082"/>
                      </a:cubicBezTo>
                      <a:cubicBezTo>
                        <a:pt x="311150" y="779500"/>
                        <a:pt x="303981" y="785813"/>
                        <a:pt x="296095" y="785813"/>
                      </a:cubicBezTo>
                      <a:cubicBezTo>
                        <a:pt x="296095" y="785813"/>
                        <a:pt x="296095" y="785813"/>
                        <a:pt x="15772" y="785813"/>
                      </a:cubicBezTo>
                      <a:cubicBezTo>
                        <a:pt x="7169" y="785813"/>
                        <a:pt x="0" y="779500"/>
                        <a:pt x="0" y="771082"/>
                      </a:cubicBezTo>
                      <a:cubicBezTo>
                        <a:pt x="0" y="762665"/>
                        <a:pt x="7169" y="755650"/>
                        <a:pt x="15772" y="755650"/>
                      </a:cubicBezTo>
                      <a:close/>
                      <a:moveTo>
                        <a:pt x="15795" y="695325"/>
                      </a:moveTo>
                      <a:cubicBezTo>
                        <a:pt x="15795" y="695325"/>
                        <a:pt x="15795" y="695325"/>
                        <a:pt x="269955" y="695325"/>
                      </a:cubicBezTo>
                      <a:cubicBezTo>
                        <a:pt x="278571" y="695325"/>
                        <a:pt x="285750" y="702340"/>
                        <a:pt x="285750" y="710757"/>
                      </a:cubicBezTo>
                      <a:cubicBezTo>
                        <a:pt x="285750" y="719876"/>
                        <a:pt x="278571" y="725488"/>
                        <a:pt x="269955" y="725488"/>
                      </a:cubicBezTo>
                      <a:cubicBezTo>
                        <a:pt x="269955" y="725488"/>
                        <a:pt x="269955" y="725488"/>
                        <a:pt x="15795" y="725488"/>
                      </a:cubicBezTo>
                      <a:cubicBezTo>
                        <a:pt x="7179" y="725488"/>
                        <a:pt x="0" y="719876"/>
                        <a:pt x="0" y="710757"/>
                      </a:cubicBezTo>
                      <a:cubicBezTo>
                        <a:pt x="0" y="702340"/>
                        <a:pt x="7179" y="695325"/>
                        <a:pt x="15795" y="695325"/>
                      </a:cubicBezTo>
                      <a:close/>
                      <a:moveTo>
                        <a:pt x="1022350" y="657225"/>
                      </a:moveTo>
                      <a:cubicBezTo>
                        <a:pt x="1023769" y="657225"/>
                        <a:pt x="1024479" y="657225"/>
                        <a:pt x="1025189" y="657941"/>
                      </a:cubicBezTo>
                      <a:cubicBezTo>
                        <a:pt x="1026609" y="657941"/>
                        <a:pt x="1027319" y="657941"/>
                        <a:pt x="1028029" y="658656"/>
                      </a:cubicBezTo>
                      <a:cubicBezTo>
                        <a:pt x="1028029" y="658656"/>
                        <a:pt x="1028029" y="658656"/>
                        <a:pt x="1028738" y="658656"/>
                      </a:cubicBezTo>
                      <a:cubicBezTo>
                        <a:pt x="1029448" y="658656"/>
                        <a:pt x="1030158" y="659372"/>
                        <a:pt x="1030868" y="659372"/>
                      </a:cubicBezTo>
                      <a:cubicBezTo>
                        <a:pt x="1032288" y="660087"/>
                        <a:pt x="1032998" y="660803"/>
                        <a:pt x="1033707" y="661519"/>
                      </a:cubicBezTo>
                      <a:cubicBezTo>
                        <a:pt x="1104693" y="733077"/>
                        <a:pt x="1104693" y="733077"/>
                        <a:pt x="1104693" y="733077"/>
                      </a:cubicBezTo>
                      <a:cubicBezTo>
                        <a:pt x="1109662" y="738801"/>
                        <a:pt x="1109662" y="748819"/>
                        <a:pt x="1104693" y="754544"/>
                      </a:cubicBezTo>
                      <a:cubicBezTo>
                        <a:pt x="1101854" y="757406"/>
                        <a:pt x="1097595" y="758837"/>
                        <a:pt x="1093336" y="758837"/>
                      </a:cubicBezTo>
                      <a:cubicBezTo>
                        <a:pt x="1089786" y="758837"/>
                        <a:pt x="1085527" y="757406"/>
                        <a:pt x="1082688" y="754544"/>
                      </a:cubicBezTo>
                      <a:cubicBezTo>
                        <a:pt x="1037967" y="709462"/>
                        <a:pt x="1037967" y="709462"/>
                        <a:pt x="1037967" y="709462"/>
                      </a:cubicBezTo>
                      <a:cubicBezTo>
                        <a:pt x="1037967" y="831111"/>
                        <a:pt x="1037967" y="831111"/>
                        <a:pt x="1037967" y="831111"/>
                      </a:cubicBezTo>
                      <a:cubicBezTo>
                        <a:pt x="1037967" y="839698"/>
                        <a:pt x="1030868" y="846138"/>
                        <a:pt x="1022350" y="846138"/>
                      </a:cubicBezTo>
                      <a:cubicBezTo>
                        <a:pt x="1014541" y="846138"/>
                        <a:pt x="1007443" y="839698"/>
                        <a:pt x="1007443" y="831111"/>
                      </a:cubicBezTo>
                      <a:cubicBezTo>
                        <a:pt x="1007443" y="709462"/>
                        <a:pt x="1007443" y="709462"/>
                        <a:pt x="1007443" y="709462"/>
                      </a:cubicBezTo>
                      <a:cubicBezTo>
                        <a:pt x="962722" y="754544"/>
                        <a:pt x="962722" y="754544"/>
                        <a:pt x="962722" y="754544"/>
                      </a:cubicBezTo>
                      <a:cubicBezTo>
                        <a:pt x="957043" y="760984"/>
                        <a:pt x="947105" y="760984"/>
                        <a:pt x="941426" y="754544"/>
                      </a:cubicBezTo>
                      <a:cubicBezTo>
                        <a:pt x="935037" y="748819"/>
                        <a:pt x="935037" y="738801"/>
                        <a:pt x="941426" y="733077"/>
                      </a:cubicBezTo>
                      <a:cubicBezTo>
                        <a:pt x="1012412" y="661519"/>
                        <a:pt x="1012412" y="661519"/>
                        <a:pt x="1012412" y="661519"/>
                      </a:cubicBezTo>
                      <a:cubicBezTo>
                        <a:pt x="1013122" y="660803"/>
                        <a:pt x="1013831" y="660087"/>
                        <a:pt x="1014541" y="659372"/>
                      </a:cubicBezTo>
                      <a:cubicBezTo>
                        <a:pt x="1015251" y="659372"/>
                        <a:pt x="1016671" y="658656"/>
                        <a:pt x="1016671" y="658656"/>
                      </a:cubicBezTo>
                      <a:cubicBezTo>
                        <a:pt x="1017381" y="657941"/>
                        <a:pt x="1018800" y="657941"/>
                        <a:pt x="1019510" y="657941"/>
                      </a:cubicBezTo>
                      <a:cubicBezTo>
                        <a:pt x="1020220" y="657225"/>
                        <a:pt x="1021640" y="657225"/>
                        <a:pt x="1022350" y="657225"/>
                      </a:cubicBezTo>
                      <a:close/>
                      <a:moveTo>
                        <a:pt x="198437" y="471488"/>
                      </a:moveTo>
                      <a:cubicBezTo>
                        <a:pt x="198437" y="471488"/>
                        <a:pt x="198437" y="471488"/>
                        <a:pt x="263525" y="471488"/>
                      </a:cubicBezTo>
                      <a:cubicBezTo>
                        <a:pt x="263525" y="471488"/>
                        <a:pt x="263525" y="471488"/>
                        <a:pt x="263525" y="505234"/>
                      </a:cubicBezTo>
                      <a:cubicBezTo>
                        <a:pt x="263525" y="513671"/>
                        <a:pt x="256373" y="520701"/>
                        <a:pt x="247790" y="520701"/>
                      </a:cubicBezTo>
                      <a:cubicBezTo>
                        <a:pt x="247790" y="520701"/>
                        <a:pt x="247790" y="520701"/>
                        <a:pt x="198437" y="520701"/>
                      </a:cubicBezTo>
                      <a:cubicBezTo>
                        <a:pt x="198437" y="520701"/>
                        <a:pt x="198437" y="520701"/>
                        <a:pt x="198437" y="471488"/>
                      </a:cubicBezTo>
                      <a:close/>
                      <a:moveTo>
                        <a:pt x="1587" y="471488"/>
                      </a:moveTo>
                      <a:cubicBezTo>
                        <a:pt x="1587" y="471488"/>
                        <a:pt x="1587" y="471488"/>
                        <a:pt x="166687" y="471488"/>
                      </a:cubicBezTo>
                      <a:cubicBezTo>
                        <a:pt x="166687" y="471488"/>
                        <a:pt x="166687" y="471488"/>
                        <a:pt x="166687" y="520701"/>
                      </a:cubicBezTo>
                      <a:cubicBezTo>
                        <a:pt x="166687" y="520701"/>
                        <a:pt x="166687" y="520701"/>
                        <a:pt x="17311" y="520701"/>
                      </a:cubicBezTo>
                      <a:cubicBezTo>
                        <a:pt x="8734" y="520701"/>
                        <a:pt x="1587" y="513671"/>
                        <a:pt x="1587" y="505234"/>
                      </a:cubicBezTo>
                      <a:cubicBezTo>
                        <a:pt x="1587" y="505234"/>
                        <a:pt x="1587" y="505234"/>
                        <a:pt x="1587" y="471488"/>
                      </a:cubicBezTo>
                      <a:close/>
                      <a:moveTo>
                        <a:pt x="198437" y="390525"/>
                      </a:moveTo>
                      <a:cubicBezTo>
                        <a:pt x="198437" y="390525"/>
                        <a:pt x="198437" y="390525"/>
                        <a:pt x="247790" y="390525"/>
                      </a:cubicBezTo>
                      <a:cubicBezTo>
                        <a:pt x="256373" y="390525"/>
                        <a:pt x="263525" y="397657"/>
                        <a:pt x="263525" y="406216"/>
                      </a:cubicBezTo>
                      <a:lnTo>
                        <a:pt x="263525" y="439738"/>
                      </a:lnTo>
                      <a:cubicBezTo>
                        <a:pt x="263525" y="439738"/>
                        <a:pt x="263525" y="439738"/>
                        <a:pt x="198437" y="439738"/>
                      </a:cubicBezTo>
                      <a:cubicBezTo>
                        <a:pt x="198437" y="439738"/>
                        <a:pt x="198437" y="439738"/>
                        <a:pt x="198437" y="390525"/>
                      </a:cubicBezTo>
                      <a:close/>
                      <a:moveTo>
                        <a:pt x="17311" y="390525"/>
                      </a:moveTo>
                      <a:cubicBezTo>
                        <a:pt x="17311" y="390525"/>
                        <a:pt x="17311" y="390525"/>
                        <a:pt x="166687" y="390525"/>
                      </a:cubicBezTo>
                      <a:lnTo>
                        <a:pt x="166687" y="439738"/>
                      </a:lnTo>
                      <a:cubicBezTo>
                        <a:pt x="166687" y="439738"/>
                        <a:pt x="166687" y="439738"/>
                        <a:pt x="1587" y="439738"/>
                      </a:cubicBezTo>
                      <a:cubicBezTo>
                        <a:pt x="1587" y="439738"/>
                        <a:pt x="1587" y="439738"/>
                        <a:pt x="1587" y="406216"/>
                      </a:cubicBezTo>
                      <a:cubicBezTo>
                        <a:pt x="1587" y="397657"/>
                        <a:pt x="8734" y="390525"/>
                        <a:pt x="17311" y="390525"/>
                      </a:cubicBezTo>
                      <a:close/>
                      <a:moveTo>
                        <a:pt x="439737" y="0"/>
                      </a:moveTo>
                      <a:cubicBezTo>
                        <a:pt x="439737" y="0"/>
                        <a:pt x="439737" y="0"/>
                        <a:pt x="446857" y="0"/>
                      </a:cubicBezTo>
                      <a:lnTo>
                        <a:pt x="667568" y="0"/>
                      </a:lnTo>
                      <a:cubicBezTo>
                        <a:pt x="667568" y="0"/>
                        <a:pt x="667568" y="0"/>
                        <a:pt x="674687" y="0"/>
                      </a:cubicBezTo>
                      <a:cubicBezTo>
                        <a:pt x="674687" y="0"/>
                        <a:pt x="674687" y="6382"/>
                        <a:pt x="674687" y="30490"/>
                      </a:cubicBezTo>
                      <a:cubicBezTo>
                        <a:pt x="674687" y="58145"/>
                        <a:pt x="674687" y="109908"/>
                        <a:pt x="674687" y="204216"/>
                      </a:cubicBezTo>
                      <a:cubicBezTo>
                        <a:pt x="674687" y="207761"/>
                        <a:pt x="671839" y="209179"/>
                        <a:pt x="668991" y="209179"/>
                      </a:cubicBezTo>
                      <a:cubicBezTo>
                        <a:pt x="668280" y="209179"/>
                        <a:pt x="667568" y="209179"/>
                        <a:pt x="666144" y="208470"/>
                      </a:cubicBezTo>
                      <a:cubicBezTo>
                        <a:pt x="666144" y="208470"/>
                        <a:pt x="666144" y="208470"/>
                        <a:pt x="641225" y="194998"/>
                      </a:cubicBezTo>
                      <a:cubicBezTo>
                        <a:pt x="640513" y="194289"/>
                        <a:pt x="639801" y="194289"/>
                        <a:pt x="638377" y="194289"/>
                      </a:cubicBezTo>
                      <a:cubicBezTo>
                        <a:pt x="637665" y="194289"/>
                        <a:pt x="636241" y="194289"/>
                        <a:pt x="635529" y="194998"/>
                      </a:cubicBezTo>
                      <a:cubicBezTo>
                        <a:pt x="635529" y="194998"/>
                        <a:pt x="635529" y="194998"/>
                        <a:pt x="603490" y="212016"/>
                      </a:cubicBezTo>
                      <a:cubicBezTo>
                        <a:pt x="602778" y="212016"/>
                        <a:pt x="601354" y="212725"/>
                        <a:pt x="600642" y="212725"/>
                      </a:cubicBezTo>
                      <a:cubicBezTo>
                        <a:pt x="599930" y="212725"/>
                        <a:pt x="598506" y="212016"/>
                        <a:pt x="597795" y="212016"/>
                      </a:cubicBezTo>
                      <a:cubicBezTo>
                        <a:pt x="597795" y="212016"/>
                        <a:pt x="597795" y="212016"/>
                        <a:pt x="560060" y="194998"/>
                      </a:cubicBezTo>
                      <a:cubicBezTo>
                        <a:pt x="558636" y="194289"/>
                        <a:pt x="557924" y="194289"/>
                        <a:pt x="557212" y="194289"/>
                      </a:cubicBezTo>
                      <a:cubicBezTo>
                        <a:pt x="556500" y="194289"/>
                        <a:pt x="555076" y="194289"/>
                        <a:pt x="554364" y="194998"/>
                      </a:cubicBezTo>
                      <a:cubicBezTo>
                        <a:pt x="554364" y="194998"/>
                        <a:pt x="554364" y="194998"/>
                        <a:pt x="517342" y="212016"/>
                      </a:cubicBezTo>
                      <a:cubicBezTo>
                        <a:pt x="516630" y="212016"/>
                        <a:pt x="515918" y="212725"/>
                        <a:pt x="515206" y="212725"/>
                      </a:cubicBezTo>
                      <a:cubicBezTo>
                        <a:pt x="513782" y="212725"/>
                        <a:pt x="513070" y="212016"/>
                        <a:pt x="511646" y="212016"/>
                      </a:cubicBezTo>
                      <a:cubicBezTo>
                        <a:pt x="511646" y="212016"/>
                        <a:pt x="511646" y="212016"/>
                        <a:pt x="478896" y="194998"/>
                      </a:cubicBezTo>
                      <a:cubicBezTo>
                        <a:pt x="478896" y="194289"/>
                        <a:pt x="477472" y="194289"/>
                        <a:pt x="476760" y="194289"/>
                      </a:cubicBezTo>
                      <a:cubicBezTo>
                        <a:pt x="475336" y="194289"/>
                        <a:pt x="474624" y="194289"/>
                        <a:pt x="473912" y="194998"/>
                      </a:cubicBezTo>
                      <a:cubicBezTo>
                        <a:pt x="473912" y="194998"/>
                        <a:pt x="473912" y="194998"/>
                        <a:pt x="448281" y="208470"/>
                      </a:cubicBezTo>
                      <a:cubicBezTo>
                        <a:pt x="446857" y="209179"/>
                        <a:pt x="446145" y="209179"/>
                        <a:pt x="444721" y="209179"/>
                      </a:cubicBezTo>
                      <a:cubicBezTo>
                        <a:pt x="441873" y="209179"/>
                        <a:pt x="439737" y="207761"/>
                        <a:pt x="439737" y="204216"/>
                      </a:cubicBezTo>
                      <a:cubicBezTo>
                        <a:pt x="439737" y="204216"/>
                        <a:pt x="439737" y="204216"/>
                        <a:pt x="439737" y="30490"/>
                      </a:cubicBezTo>
                      <a:cubicBezTo>
                        <a:pt x="439737" y="30490"/>
                        <a:pt x="439737" y="30490"/>
                        <a:pt x="439737" y="0"/>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grpSp>
        </p:grpSp>
      </p:grpSp>
      <p:cxnSp>
        <p:nvCxnSpPr>
          <p:cNvPr id="63" name="Straight Connector 62">
            <a:extLst>
              <a:ext uri="{FF2B5EF4-FFF2-40B4-BE49-F238E27FC236}">
                <a16:creationId xmlns:a16="http://schemas.microsoft.com/office/drawing/2014/main" id="{D44B64F5-7000-4FA2-B2C2-D5BA4A5A9D76}"/>
              </a:ext>
            </a:extLst>
          </p:cNvPr>
          <p:cNvCxnSpPr>
            <a:stCxn id="60" idx="6"/>
          </p:cNvCxnSpPr>
          <p:nvPr/>
        </p:nvCxnSpPr>
        <p:spPr bwMode="auto">
          <a:xfrm flipH="1">
            <a:off x="1078329" y="1632887"/>
            <a:ext cx="9422" cy="2678879"/>
          </a:xfrm>
          <a:prstGeom prst="line">
            <a:avLst/>
          </a:prstGeom>
          <a:noFill/>
          <a:ln w="9525" cap="flat" cmpd="sng" algn="ctr">
            <a:solidFill>
              <a:srgbClr val="4C78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a:extLst>
              <a:ext uri="{FF2B5EF4-FFF2-40B4-BE49-F238E27FC236}">
                <a16:creationId xmlns:a16="http://schemas.microsoft.com/office/drawing/2014/main" id="{BDC5CF72-9F73-4D95-892A-5F23BA053093}"/>
              </a:ext>
            </a:extLst>
          </p:cNvPr>
          <p:cNvCxnSpPr/>
          <p:nvPr/>
        </p:nvCxnSpPr>
        <p:spPr bwMode="auto">
          <a:xfrm flipH="1">
            <a:off x="5363694" y="1632887"/>
            <a:ext cx="9422" cy="2678879"/>
          </a:xfrm>
          <a:prstGeom prst="line">
            <a:avLst/>
          </a:prstGeom>
          <a:noFill/>
          <a:ln w="9525" cap="flat" cmpd="sng" algn="ctr">
            <a:solidFill>
              <a:srgbClr val="4C7895"/>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ee4pFootnotes">
            <a:extLst>
              <a:ext uri="{FF2B5EF4-FFF2-40B4-BE49-F238E27FC236}">
                <a16:creationId xmlns:a16="http://schemas.microsoft.com/office/drawing/2014/main" id="{1B55647D-8E12-480F-9E99-9C7B74838288}"/>
              </a:ext>
            </a:extLst>
          </p:cNvPr>
          <p:cNvSpPr>
            <a:spLocks noChangeArrowheads="1"/>
          </p:cNvSpPr>
          <p:nvPr/>
        </p:nvSpPr>
        <p:spPr bwMode="auto">
          <a:xfrm>
            <a:off x="472500" y="4743428"/>
            <a:ext cx="7555884" cy="96950"/>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de-DE" sz="700" dirty="0">
                <a:solidFill>
                  <a:srgbClr val="898989"/>
                </a:solidFill>
                <a:latin typeface="+mn-lt"/>
                <a:cs typeface="+mn-cs"/>
                <a:sym typeface="Novel Sans Pro" panose="02000000000000000000" pitchFamily="50" charset="0"/>
              </a:rPr>
              <a:t>1. Führerschein für entsprechende Fahrzeuge ausgenommen</a:t>
            </a:r>
          </a:p>
        </p:txBody>
      </p:sp>
    </p:spTree>
    <p:extLst>
      <p:ext uri="{BB962C8B-B14F-4D97-AF65-F5344CB8AC3E}">
        <p14:creationId xmlns:p14="http://schemas.microsoft.com/office/powerpoint/2010/main" val="1101134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38F66A2-39D8-41B5-90ED-7D218EF62CBC}"/>
              </a:ext>
            </a:extLst>
          </p:cNvPr>
          <p:cNvGraphicFramePr>
            <a:graphicFrameLocks noChangeAspect="1"/>
          </p:cNvGraphicFramePr>
          <p:nvPr>
            <p:custDataLst>
              <p:tags r:id="rId2"/>
            </p:custDataLst>
            <p:extLst>
              <p:ext uri="{D42A27DB-BD31-4B8C-83A1-F6EECF244321}">
                <p14:modId xmlns:p14="http://schemas.microsoft.com/office/powerpoint/2010/main" val="34848586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3756" name="think-cell Slide" r:id="rId4" imgW="592" imgH="595" progId="TCLayout.ActiveDocument.1">
                  <p:embed/>
                </p:oleObj>
              </mc:Choice>
              <mc:Fallback>
                <p:oleObj name="think-cell Slide" r:id="rId4" imgW="592" imgH="595" progId="TCLayout.ActiveDocument.1">
                  <p:embed/>
                  <p:pic>
                    <p:nvPicPr>
                      <p:cNvPr id="8" name="Object 7" hidden="1">
                        <a:extLst>
                          <a:ext uri="{FF2B5EF4-FFF2-40B4-BE49-F238E27FC236}">
                            <a16:creationId xmlns:a16="http://schemas.microsoft.com/office/drawing/2014/main" id="{F38F66A2-39D8-41B5-90ED-7D218EF62CBC}"/>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650FF61-66D4-4723-8FAA-7F98EAF77C7E}"/>
              </a:ext>
            </a:extLst>
          </p:cNvPr>
          <p:cNvSpPr>
            <a:spLocks noGrp="1"/>
          </p:cNvSpPr>
          <p:nvPr>
            <p:ph type="title"/>
          </p:nvPr>
        </p:nvSpPr>
        <p:spPr/>
        <p:txBody>
          <a:bodyPr vert="horz"/>
          <a:lstStyle/>
          <a:p>
            <a:r>
              <a:rPr lang="de-DE" spc="-23" dirty="0"/>
              <a:t>Verpackung muss Anforderungen an Verpackungsanweisung P650 erfüllen </a:t>
            </a:r>
          </a:p>
        </p:txBody>
      </p:sp>
      <p:sp>
        <p:nvSpPr>
          <p:cNvPr id="33" name="ee4pHeader1">
            <a:extLst>
              <a:ext uri="{FF2B5EF4-FFF2-40B4-BE49-F238E27FC236}">
                <a16:creationId xmlns:a16="http://schemas.microsoft.com/office/drawing/2014/main" id="{D390B5C2-F62E-4DBC-9AB4-62AD28969447}"/>
              </a:ext>
            </a:extLst>
          </p:cNvPr>
          <p:cNvSpPr txBox="1"/>
          <p:nvPr/>
        </p:nvSpPr>
        <p:spPr>
          <a:xfrm>
            <a:off x="472500" y="1212301"/>
            <a:ext cx="4603556" cy="493776"/>
          </a:xfrm>
          <a:prstGeom prst="rect">
            <a:avLst/>
          </a:prstGeom>
          <a:noFill/>
          <a:ln cap="rnd">
            <a:noFill/>
          </a:ln>
        </p:spPr>
        <p:txBody>
          <a:bodyPr vert="horz" wrap="square" lIns="0" tIns="0" rIns="0" bIns="0" rtlCol="0" anchor="b" anchorCtr="0">
            <a:noAutofit/>
          </a:bodyPr>
          <a:lstStyle/>
          <a:p>
            <a:pPr marL="0" lvl="3"/>
            <a:r>
              <a:rPr lang="de-DE" i="1" dirty="0">
                <a:solidFill>
                  <a:srgbClr val="0A4E78"/>
                </a:solidFill>
                <a:latin typeface="Arial" panose="020B0604020202020204" pitchFamily="34" charset="0"/>
              </a:rPr>
              <a:t>        Anforderungen gemäß P650 - Auswahl</a:t>
            </a:r>
          </a:p>
        </p:txBody>
      </p:sp>
      <p:grpSp>
        <p:nvGrpSpPr>
          <p:cNvPr id="16" name="Group 15">
            <a:extLst>
              <a:ext uri="{FF2B5EF4-FFF2-40B4-BE49-F238E27FC236}">
                <a16:creationId xmlns:a16="http://schemas.microsoft.com/office/drawing/2014/main" id="{20D88D6C-57C9-40E2-AE35-3E7B97AE397B}"/>
              </a:ext>
            </a:extLst>
          </p:cNvPr>
          <p:cNvGrpSpPr/>
          <p:nvPr/>
        </p:nvGrpSpPr>
        <p:grpSpPr>
          <a:xfrm>
            <a:off x="472500" y="1898156"/>
            <a:ext cx="7915924" cy="392415"/>
            <a:chOff x="472500" y="1898156"/>
            <a:chExt cx="7915924" cy="392415"/>
          </a:xfrm>
        </p:grpSpPr>
        <p:sp>
          <p:nvSpPr>
            <p:cNvPr id="21" name="Rectangle 20">
              <a:extLst>
                <a:ext uri="{FF2B5EF4-FFF2-40B4-BE49-F238E27FC236}">
                  <a16:creationId xmlns:a16="http://schemas.microsoft.com/office/drawing/2014/main" id="{8DEE1551-2FB7-47EF-B655-E22D31D24A81}"/>
                </a:ext>
              </a:extLst>
            </p:cNvPr>
            <p:cNvSpPr/>
            <p:nvPr/>
          </p:nvSpPr>
          <p:spPr>
            <a:xfrm>
              <a:off x="1903271" y="1898156"/>
              <a:ext cx="6485153" cy="39241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spcAft>
                  <a:spcPts val="450"/>
                </a:spcAft>
              </a:pPr>
              <a:r>
                <a:rPr lang="de-DE" sz="1050" spc="-15" dirty="0">
                  <a:solidFill>
                    <a:srgbClr val="0A4E78"/>
                  </a:solidFill>
                  <a:latin typeface="+mj-lt"/>
                  <a:sym typeface="Trebuchet MS" panose="020B0603020202020204" pitchFamily="34" charset="0"/>
                </a:rPr>
                <a:t>Diagnostische Proben sind in </a:t>
              </a:r>
              <a:r>
                <a:rPr lang="de-DE" sz="1050" b="1" spc="-15" dirty="0">
                  <a:solidFill>
                    <a:srgbClr val="0A4E78"/>
                  </a:solidFill>
                  <a:latin typeface="+mj-lt"/>
                  <a:sym typeface="Trebuchet MS" panose="020B0603020202020204" pitchFamily="34" charset="0"/>
                </a:rPr>
                <a:t>Verpackungen guter Qualität </a:t>
              </a:r>
              <a:r>
                <a:rPr lang="de-DE" sz="1050" spc="-15" dirty="0">
                  <a:solidFill>
                    <a:srgbClr val="0A4E78"/>
                  </a:solidFill>
                  <a:latin typeface="+mj-lt"/>
                  <a:sym typeface="Trebuchet MS" panose="020B0603020202020204" pitchFamily="34" charset="0"/>
                </a:rPr>
                <a:t>zu verpacken, die </a:t>
              </a:r>
              <a:r>
                <a:rPr lang="de-DE" sz="1050" b="1" spc="-15" dirty="0">
                  <a:solidFill>
                    <a:srgbClr val="0A4E78"/>
                  </a:solidFill>
                  <a:latin typeface="+mj-lt"/>
                  <a:sym typeface="Trebuchet MS" panose="020B0603020202020204" pitchFamily="34" charset="0"/>
                </a:rPr>
                <a:t>genügend widerstandsfähig</a:t>
              </a:r>
              <a:r>
                <a:rPr lang="de-DE" sz="1050" spc="-15" dirty="0">
                  <a:solidFill>
                    <a:srgbClr val="0A4E78"/>
                  </a:solidFill>
                  <a:latin typeface="+mj-lt"/>
                  <a:sym typeface="Trebuchet MS" panose="020B0603020202020204" pitchFamily="34" charset="0"/>
                </a:rPr>
                <a:t> sein müssen, dass sie den </a:t>
              </a:r>
              <a:r>
                <a:rPr lang="de-DE" sz="1050" b="1" spc="-15" dirty="0">
                  <a:solidFill>
                    <a:srgbClr val="0A4E78"/>
                  </a:solidFill>
                  <a:latin typeface="+mj-lt"/>
                  <a:sym typeface="Trebuchet MS" panose="020B0603020202020204" pitchFamily="34" charset="0"/>
                </a:rPr>
                <a:t>Stößen und Belastungen</a:t>
              </a:r>
              <a:r>
                <a:rPr lang="de-DE" sz="1050" spc="-15" dirty="0">
                  <a:solidFill>
                    <a:srgbClr val="0A4E78"/>
                  </a:solidFill>
                  <a:latin typeface="+mj-lt"/>
                  <a:sym typeface="Trebuchet MS" panose="020B0603020202020204" pitchFamily="34" charset="0"/>
                </a:rPr>
                <a:t>, die unter </a:t>
              </a:r>
              <a:r>
                <a:rPr lang="de-DE" sz="1050" b="1" spc="-15" dirty="0">
                  <a:solidFill>
                    <a:srgbClr val="0A4E78"/>
                  </a:solidFill>
                  <a:latin typeface="+mj-lt"/>
                  <a:sym typeface="Trebuchet MS" panose="020B0603020202020204" pitchFamily="34" charset="0"/>
                </a:rPr>
                <a:t>normalen Beförderungsbedingungen</a:t>
              </a:r>
              <a:r>
                <a:rPr lang="de-DE" sz="1050" spc="-15" dirty="0">
                  <a:solidFill>
                    <a:srgbClr val="0A4E78"/>
                  </a:solidFill>
                  <a:latin typeface="+mj-lt"/>
                  <a:sym typeface="Trebuchet MS" panose="020B0603020202020204" pitchFamily="34" charset="0"/>
                </a:rPr>
                <a:t> auftreten können, standhalten.</a:t>
              </a:r>
              <a:endParaRPr lang="de-DE" sz="1200" dirty="0">
                <a:solidFill>
                  <a:srgbClr val="0A4E78"/>
                </a:solidFill>
                <a:latin typeface="+mj-lt"/>
                <a:sym typeface="Trebuchet MS" panose="020B0603020202020204" pitchFamily="34" charset="0"/>
              </a:endParaRPr>
            </a:p>
          </p:txBody>
        </p:sp>
        <p:sp>
          <p:nvSpPr>
            <p:cNvPr id="12" name="Rectangle 11">
              <a:extLst>
                <a:ext uri="{FF2B5EF4-FFF2-40B4-BE49-F238E27FC236}">
                  <a16:creationId xmlns:a16="http://schemas.microsoft.com/office/drawing/2014/main" id="{63446D10-3E52-4DA2-AFB6-6EA876F36500}"/>
                </a:ext>
              </a:extLst>
            </p:cNvPr>
            <p:cNvSpPr/>
            <p:nvPr/>
          </p:nvSpPr>
          <p:spPr>
            <a:xfrm>
              <a:off x="472500" y="1898159"/>
              <a:ext cx="1206227" cy="392410"/>
            </a:xfrm>
            <a:prstGeom prst="rect">
              <a:avLst/>
            </a:prstGeom>
            <a:noFill/>
            <a:ln w="9525" cap="rnd" cmpd="sng" algn="ctr">
              <a:solidFill>
                <a:srgbClr val="003064"/>
              </a:solidFill>
              <a:prstDash val="solid"/>
              <a:round/>
              <a:headEnd type="none" w="med" len="med"/>
              <a:tailEnd type="none" w="med" len="med"/>
            </a:ln>
            <a:extLst>
              <a:ext uri="{909E8E84-426E-40DD-AFC4-6F175D3DCCD1}">
                <a14:hiddenFill xmlns:a14="http://schemas.microsoft.com/office/drawing/2010/main">
                  <a:solidFill>
                    <a:srgbClr val="2268A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DE" sz="1200" dirty="0">
                  <a:solidFill>
                    <a:srgbClr val="003064"/>
                  </a:solidFill>
                </a:rPr>
                <a:t>Widerstands-fähigkeit</a:t>
              </a:r>
            </a:p>
          </p:txBody>
        </p:sp>
      </p:grpSp>
      <p:grpSp>
        <p:nvGrpSpPr>
          <p:cNvPr id="15" name="Group 14">
            <a:extLst>
              <a:ext uri="{FF2B5EF4-FFF2-40B4-BE49-F238E27FC236}">
                <a16:creationId xmlns:a16="http://schemas.microsoft.com/office/drawing/2014/main" id="{CD2EB8A4-BC50-47A6-A2D7-6024E2B1DEAD}"/>
              </a:ext>
            </a:extLst>
          </p:cNvPr>
          <p:cNvGrpSpPr/>
          <p:nvPr/>
        </p:nvGrpSpPr>
        <p:grpSpPr>
          <a:xfrm>
            <a:off x="472500" y="2482949"/>
            <a:ext cx="7915924" cy="392415"/>
            <a:chOff x="472500" y="2477697"/>
            <a:chExt cx="7915924" cy="392415"/>
          </a:xfrm>
        </p:grpSpPr>
        <p:sp>
          <p:nvSpPr>
            <p:cNvPr id="35" name="Rectangle 34">
              <a:extLst>
                <a:ext uri="{FF2B5EF4-FFF2-40B4-BE49-F238E27FC236}">
                  <a16:creationId xmlns:a16="http://schemas.microsoft.com/office/drawing/2014/main" id="{6C71382F-A0C3-4845-8A33-8546FAED5F64}"/>
                </a:ext>
              </a:extLst>
            </p:cNvPr>
            <p:cNvSpPr/>
            <p:nvPr/>
          </p:nvSpPr>
          <p:spPr>
            <a:xfrm>
              <a:off x="1903271" y="2477697"/>
              <a:ext cx="6485153" cy="39241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spcAft>
                  <a:spcPts val="450"/>
                </a:spcAft>
              </a:pPr>
              <a:r>
                <a:rPr lang="de-DE" sz="1050" spc="-15" dirty="0">
                  <a:solidFill>
                    <a:srgbClr val="0A4E78"/>
                  </a:solidFill>
                  <a:latin typeface="+mj-lt"/>
                  <a:sym typeface="Trebuchet MS" panose="020B0603020202020204" pitchFamily="34" charset="0"/>
                </a:rPr>
                <a:t>Verpackungen müssen so </a:t>
              </a:r>
              <a:r>
                <a:rPr lang="de-DE" sz="1050" b="1" spc="-15" dirty="0">
                  <a:solidFill>
                    <a:srgbClr val="0A4E78"/>
                  </a:solidFill>
                  <a:latin typeface="+mj-lt"/>
                  <a:sym typeface="Trebuchet MS" panose="020B0603020202020204" pitchFamily="34" charset="0"/>
                </a:rPr>
                <a:t>gebaut und verschlossen </a:t>
              </a:r>
              <a:r>
                <a:rPr lang="de-DE" sz="1050" spc="-15" dirty="0">
                  <a:solidFill>
                    <a:srgbClr val="0A4E78"/>
                  </a:solidFill>
                  <a:latin typeface="+mj-lt"/>
                  <a:sym typeface="Trebuchet MS" panose="020B0603020202020204" pitchFamily="34" charset="0"/>
                </a:rPr>
                <a:t>sein, dass unter </a:t>
              </a:r>
              <a:r>
                <a:rPr lang="de-DE" sz="1050" b="1" spc="-15" dirty="0">
                  <a:solidFill>
                    <a:srgbClr val="0A4E78"/>
                  </a:solidFill>
                  <a:latin typeface="+mj-lt"/>
                  <a:sym typeface="Trebuchet MS" panose="020B0603020202020204" pitchFamily="34" charset="0"/>
                </a:rPr>
                <a:t>normalen Beförderungsbedingungen </a:t>
              </a:r>
              <a:r>
                <a:rPr lang="de-DE" sz="1050" spc="-15" dirty="0">
                  <a:solidFill>
                    <a:srgbClr val="0A4E78"/>
                  </a:solidFill>
                  <a:latin typeface="+mj-lt"/>
                  <a:sym typeface="Trebuchet MS" panose="020B0603020202020204" pitchFamily="34" charset="0"/>
                </a:rPr>
                <a:t>ein Austreten des Inhalts infolge von </a:t>
              </a:r>
              <a:r>
                <a:rPr lang="de-DE" sz="1050" b="1" spc="-15" dirty="0">
                  <a:solidFill>
                    <a:srgbClr val="0A4E78"/>
                  </a:solidFill>
                  <a:latin typeface="+mj-lt"/>
                  <a:sym typeface="Trebuchet MS" panose="020B0603020202020204" pitchFamily="34" charset="0"/>
                </a:rPr>
                <a:t>Vibration, Temperaturwechsel, Feuchtigkeits- und Druckänderung </a:t>
              </a:r>
              <a:r>
                <a:rPr lang="de-DE" sz="1050" spc="-15" dirty="0">
                  <a:solidFill>
                    <a:srgbClr val="0A4E78"/>
                  </a:solidFill>
                  <a:latin typeface="+mj-lt"/>
                  <a:sym typeface="Trebuchet MS" panose="020B0603020202020204" pitchFamily="34" charset="0"/>
                </a:rPr>
                <a:t>verhindert wird.</a:t>
              </a:r>
              <a:endParaRPr lang="de-DE" sz="1200" dirty="0">
                <a:solidFill>
                  <a:srgbClr val="0A4E78"/>
                </a:solidFill>
                <a:latin typeface="+mj-lt"/>
                <a:sym typeface="Trebuchet MS" panose="020B0603020202020204" pitchFamily="34" charset="0"/>
              </a:endParaRPr>
            </a:p>
          </p:txBody>
        </p:sp>
        <p:sp>
          <p:nvSpPr>
            <p:cNvPr id="32" name="Rectangle 31">
              <a:extLst>
                <a:ext uri="{FF2B5EF4-FFF2-40B4-BE49-F238E27FC236}">
                  <a16:creationId xmlns:a16="http://schemas.microsoft.com/office/drawing/2014/main" id="{A954A071-AF51-4723-872D-20BF867CE33E}"/>
                </a:ext>
              </a:extLst>
            </p:cNvPr>
            <p:cNvSpPr/>
            <p:nvPr/>
          </p:nvSpPr>
          <p:spPr>
            <a:xfrm>
              <a:off x="472500" y="2477700"/>
              <a:ext cx="1206227" cy="392410"/>
            </a:xfrm>
            <a:prstGeom prst="rect">
              <a:avLst/>
            </a:prstGeom>
            <a:noFill/>
            <a:ln w="9525" cap="rnd" cmpd="sng" algn="ctr">
              <a:solidFill>
                <a:srgbClr val="003064"/>
              </a:solidFill>
              <a:prstDash val="solid"/>
              <a:round/>
              <a:headEnd type="none" w="med" len="med"/>
              <a:tailEnd type="none" w="med" len="med"/>
            </a:ln>
            <a:extLst>
              <a:ext uri="{909E8E84-426E-40DD-AFC4-6F175D3DCCD1}">
                <a14:hiddenFill xmlns:a14="http://schemas.microsoft.com/office/drawing/2010/main">
                  <a:solidFill>
                    <a:srgbClr val="2268A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DE" sz="1200" dirty="0">
                  <a:solidFill>
                    <a:srgbClr val="003064"/>
                  </a:solidFill>
                </a:rPr>
                <a:t>Auslaufschutz</a:t>
              </a:r>
            </a:p>
          </p:txBody>
        </p:sp>
      </p:grpSp>
      <p:grpSp>
        <p:nvGrpSpPr>
          <p:cNvPr id="13" name="Group 12">
            <a:extLst>
              <a:ext uri="{FF2B5EF4-FFF2-40B4-BE49-F238E27FC236}">
                <a16:creationId xmlns:a16="http://schemas.microsoft.com/office/drawing/2014/main" id="{D76D37D1-FBEE-41BB-B44F-6A1889429788}"/>
              </a:ext>
            </a:extLst>
          </p:cNvPr>
          <p:cNvGrpSpPr/>
          <p:nvPr/>
        </p:nvGrpSpPr>
        <p:grpSpPr>
          <a:xfrm>
            <a:off x="472500" y="3814115"/>
            <a:ext cx="7915924" cy="392415"/>
            <a:chOff x="472500" y="3486071"/>
            <a:chExt cx="7915924" cy="392415"/>
          </a:xfrm>
        </p:grpSpPr>
        <p:sp>
          <p:nvSpPr>
            <p:cNvPr id="36" name="Rectangle 35">
              <a:extLst>
                <a:ext uri="{FF2B5EF4-FFF2-40B4-BE49-F238E27FC236}">
                  <a16:creationId xmlns:a16="http://schemas.microsoft.com/office/drawing/2014/main" id="{7EBA1C3D-7D1B-4F8C-B05D-6D48EF65F55B}"/>
                </a:ext>
              </a:extLst>
            </p:cNvPr>
            <p:cNvSpPr/>
            <p:nvPr/>
          </p:nvSpPr>
          <p:spPr>
            <a:xfrm>
              <a:off x="1903271" y="3486071"/>
              <a:ext cx="6485153" cy="39241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spcAft>
                  <a:spcPts val="450"/>
                </a:spcAft>
              </a:pPr>
              <a:r>
                <a:rPr lang="de-DE" sz="1050" dirty="0">
                  <a:solidFill>
                    <a:srgbClr val="0A4E78"/>
                  </a:solidFill>
                  <a:latin typeface="+mj-lt"/>
                  <a:sym typeface="Trebuchet MS" panose="020B0603020202020204" pitchFamily="34" charset="0"/>
                </a:rPr>
                <a:t>Jedes Versandstück ist für die Beförderung deutlich und dauerhaft mit dem Vermerk </a:t>
              </a:r>
              <a:r>
                <a:rPr lang="de-DE" sz="1050" b="1" dirty="0">
                  <a:solidFill>
                    <a:srgbClr val="0A4E78"/>
                  </a:solidFill>
                  <a:latin typeface="+mj-lt"/>
                  <a:sym typeface="Trebuchet MS" panose="020B0603020202020204" pitchFamily="34" charset="0"/>
                </a:rPr>
                <a:t>"BIOLOGISCHER STOFF, KATEGORIE B“ </a:t>
              </a:r>
              <a:r>
                <a:rPr lang="de-DE" sz="1050" dirty="0">
                  <a:solidFill>
                    <a:srgbClr val="0A4E78"/>
                  </a:solidFill>
                  <a:latin typeface="+mj-lt"/>
                  <a:sym typeface="Trebuchet MS" panose="020B0603020202020204" pitchFamily="34" charset="0"/>
                </a:rPr>
                <a:t>sowie einem</a:t>
              </a:r>
              <a:r>
                <a:rPr lang="de-DE" sz="1050" b="1" dirty="0">
                  <a:solidFill>
                    <a:srgbClr val="0A4E78"/>
                  </a:solidFill>
                  <a:latin typeface="+mj-lt"/>
                  <a:sym typeface="Trebuchet MS" panose="020B0603020202020204" pitchFamily="34" charset="0"/>
                </a:rPr>
                <a:t> "UN 3373 Kennzeichen" </a:t>
              </a:r>
              <a:r>
                <a:rPr lang="de-DE" sz="1050" dirty="0">
                  <a:solidFill>
                    <a:srgbClr val="0A4E78"/>
                  </a:solidFill>
                  <a:latin typeface="+mj-lt"/>
                  <a:sym typeface="Trebuchet MS" panose="020B0603020202020204" pitchFamily="34" charset="0"/>
                </a:rPr>
                <a:t>zu kennzeichnen.</a:t>
              </a:r>
              <a:endParaRPr lang="de-DE" sz="1200" dirty="0">
                <a:solidFill>
                  <a:srgbClr val="0A4E78"/>
                </a:solidFill>
                <a:latin typeface="+mj-lt"/>
                <a:sym typeface="Trebuchet MS" panose="020B0603020202020204" pitchFamily="34" charset="0"/>
              </a:endParaRPr>
            </a:p>
          </p:txBody>
        </p:sp>
        <p:sp>
          <p:nvSpPr>
            <p:cNvPr id="34" name="Rectangle 33">
              <a:extLst>
                <a:ext uri="{FF2B5EF4-FFF2-40B4-BE49-F238E27FC236}">
                  <a16:creationId xmlns:a16="http://schemas.microsoft.com/office/drawing/2014/main" id="{862FA427-DB65-4273-9328-29F6C05D3830}"/>
                </a:ext>
              </a:extLst>
            </p:cNvPr>
            <p:cNvSpPr/>
            <p:nvPr/>
          </p:nvSpPr>
          <p:spPr>
            <a:xfrm>
              <a:off x="472500" y="3486073"/>
              <a:ext cx="1206227" cy="392410"/>
            </a:xfrm>
            <a:prstGeom prst="rect">
              <a:avLst/>
            </a:prstGeom>
            <a:noFill/>
            <a:ln w="9525" cap="rnd" cmpd="sng" algn="ctr">
              <a:solidFill>
                <a:srgbClr val="003064"/>
              </a:solidFill>
              <a:prstDash val="solid"/>
              <a:round/>
              <a:headEnd type="none" w="med" len="med"/>
              <a:tailEnd type="none" w="med" len="med"/>
            </a:ln>
            <a:extLst>
              <a:ext uri="{909E8E84-426E-40DD-AFC4-6F175D3DCCD1}">
                <a14:hiddenFill xmlns:a14="http://schemas.microsoft.com/office/drawing/2010/main">
                  <a:solidFill>
                    <a:srgbClr val="2268A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DE" sz="1200" dirty="0">
                  <a:solidFill>
                    <a:srgbClr val="003064"/>
                  </a:solidFill>
                </a:rPr>
                <a:t>Labelling</a:t>
              </a:r>
            </a:p>
          </p:txBody>
        </p:sp>
      </p:grpSp>
      <p:cxnSp>
        <p:nvCxnSpPr>
          <p:cNvPr id="4" name="Straight Connector 3">
            <a:extLst>
              <a:ext uri="{FF2B5EF4-FFF2-40B4-BE49-F238E27FC236}">
                <a16:creationId xmlns:a16="http://schemas.microsoft.com/office/drawing/2014/main" id="{76310613-D78B-442E-85B8-2951B68DD0EF}"/>
              </a:ext>
            </a:extLst>
          </p:cNvPr>
          <p:cNvCxnSpPr>
            <a:cxnSpLocks/>
          </p:cNvCxnSpPr>
          <p:nvPr/>
        </p:nvCxnSpPr>
        <p:spPr>
          <a:xfrm>
            <a:off x="472500" y="2386760"/>
            <a:ext cx="7915924" cy="0"/>
          </a:xfrm>
          <a:prstGeom prst="line">
            <a:avLst/>
          </a:prstGeom>
          <a:ln w="9525" cap="rnd">
            <a:solidFill>
              <a:schemeClr val="bg1">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23" name="ee4pContent1">
            <a:extLst>
              <a:ext uri="{FF2B5EF4-FFF2-40B4-BE49-F238E27FC236}">
                <a16:creationId xmlns:a16="http://schemas.microsoft.com/office/drawing/2014/main" id="{CA3394CC-BB55-41B7-8BD1-B2F57C52370F}"/>
              </a:ext>
            </a:extLst>
          </p:cNvPr>
          <p:cNvSpPr txBox="1"/>
          <p:nvPr/>
        </p:nvSpPr>
        <p:spPr>
          <a:xfrm>
            <a:off x="480116" y="4333247"/>
            <a:ext cx="4523931" cy="184666"/>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defPPr>
              <a:defRPr lang="en-US"/>
            </a:defPPr>
            <a:lvl1pPr>
              <a:buSzPct val="100000"/>
              <a:buFont typeface="Trebuchet MS" panose="020B0603020202020204" pitchFamily="34" charset="0"/>
              <a:buChar char="​"/>
              <a:defRPr sz="1200">
                <a:solidFill>
                  <a:srgbClr val="000000"/>
                </a:solidFill>
                <a:cs typeface="Arial" pitchFamily="34" charset="0"/>
              </a:defRPr>
            </a:lvl1pPr>
            <a:lvl2pPr marL="324000" lvl="1" indent="-216000">
              <a:buClr>
                <a:srgbClr val="E2001A"/>
              </a:buClr>
              <a:buSzPct val="100000"/>
              <a:buFont typeface="Trebuchet MS" panose="020B0603020202020204" pitchFamily="34" charset="0"/>
              <a:buChar char="•"/>
              <a:defRPr sz="1200">
                <a:solidFill>
                  <a:srgbClr val="000000"/>
                </a:solidFill>
              </a:defRPr>
            </a:lvl2pPr>
            <a:lvl3pPr marL="648000" lvl="2" indent="-216000">
              <a:buClr>
                <a:srgbClr val="E2001A"/>
              </a:buClr>
              <a:buSzPct val="100000"/>
              <a:buFont typeface="Trebuchet MS" panose="020B0603020202020204" pitchFamily="34" charset="0"/>
              <a:buChar char="–"/>
              <a:defRPr sz="1200">
                <a:solidFill>
                  <a:srgbClr val="000000"/>
                </a:solidFill>
              </a:defRPr>
            </a:lvl3pPr>
            <a:lvl4pPr marL="0" lvl="3">
              <a:buSzPct val="100000"/>
              <a:buFont typeface="Trebuchet MS" panose="020B0603020202020204" pitchFamily="34" charset="0"/>
              <a:buChar char="​"/>
              <a:defRPr sz="1600" b="1">
                <a:solidFill>
                  <a:srgbClr val="000000"/>
                </a:solidFill>
              </a:defRPr>
            </a:lvl4pPr>
            <a:lvl5pPr marL="0" lvl="4">
              <a:buSzPct val="100000"/>
              <a:buFont typeface="Trebuchet MS" panose="020B0603020202020204" pitchFamily="34" charset="0"/>
              <a:buChar char="​"/>
              <a:defRPr sz="1600" b="1">
                <a:solidFill>
                  <a:srgbClr val="000000"/>
                </a:solidFill>
              </a:defRPr>
            </a:lvl5pPr>
            <a:lvl6pPr marL="324000" lvl="5" indent="-216000">
              <a:buClr>
                <a:srgbClr val="E2001A"/>
              </a:buClr>
              <a:buSzPct val="100000"/>
              <a:buFont typeface="Trebuchet MS" panose="020B0603020202020204" pitchFamily="34" charset="0"/>
              <a:buChar char="•"/>
              <a:defRPr sz="1600">
                <a:solidFill>
                  <a:srgbClr val="000000"/>
                </a:solidFill>
              </a:defRPr>
            </a:lvl6pPr>
            <a:lvl7pPr marL="0" lvl="6">
              <a:buSzPct val="100000"/>
              <a:buFont typeface="Trebuchet MS" panose="020B0603020202020204" pitchFamily="34" charset="0"/>
              <a:buChar char="​"/>
              <a:defRPr sz="4400">
                <a:solidFill>
                  <a:srgbClr val="000000"/>
                </a:solidFill>
              </a:defRPr>
            </a:lvl7pPr>
            <a:lvl8pPr marL="0" lvl="7">
              <a:buSzPct val="100000"/>
              <a:buFont typeface="Trebuchet MS" panose="020B0603020202020204" pitchFamily="34" charset="0"/>
              <a:buChar char="​"/>
              <a:defRPr sz="5400">
                <a:solidFill>
                  <a:srgbClr val="E2001A"/>
                </a:solidFill>
              </a:defRPr>
            </a:lvl8pPr>
            <a:lvl9pPr marL="0" lvl="8">
              <a:buSzPct val="100000"/>
              <a:buFont typeface="Trebuchet MS" panose="020B0603020202020204" pitchFamily="34" charset="0"/>
              <a:buChar char="​"/>
              <a:defRPr sz="2400">
                <a:solidFill>
                  <a:srgbClr val="E2001A"/>
                </a:solidFill>
              </a:defRPr>
            </a:lvl9pPr>
          </a:lstStyle>
          <a:p>
            <a:pPr marL="0" lvl="1" indent="0">
              <a:buClr>
                <a:schemeClr val="tx2"/>
              </a:buClr>
              <a:buNone/>
            </a:pPr>
            <a:r>
              <a:rPr lang="de-DE" dirty="0">
                <a:solidFill>
                  <a:srgbClr val="0A4E78"/>
                </a:solidFill>
                <a:sym typeface="Trebuchet MS" panose="020B0603020202020204" pitchFamily="34" charset="0"/>
              </a:rPr>
              <a:t>Weiterführende Informationen finden Sie </a:t>
            </a:r>
            <a:r>
              <a:rPr lang="de-DE" i="1" u="sng" dirty="0">
                <a:solidFill>
                  <a:srgbClr val="776810"/>
                </a:solidFill>
                <a:sym typeface="Trebuchet MS" panose="020B0603020202020204" pitchFamily="34" charset="0"/>
              </a:rPr>
              <a:t> </a:t>
            </a:r>
            <a:r>
              <a:rPr lang="de-DE" i="1" u="sng" dirty="0">
                <a:solidFill>
                  <a:srgbClr val="776810"/>
                </a:solidFill>
                <a:sym typeface="Trebuchet MS" panose="020B0603020202020204" pitchFamily="34" charset="0"/>
                <a:hlinkClick r:id="rId6">
                  <a:extLst>
                    <a:ext uri="{A12FA001-AC4F-418D-AE19-62706E023703}">
                      <ahyp:hlinkClr xmlns="" xmlns:ahyp="http://schemas.microsoft.com/office/drawing/2018/hyperlinkcolor" val="tx"/>
                    </a:ext>
                  </a:extLst>
                </a:hlinkClick>
              </a:rPr>
              <a:t>hier</a:t>
            </a:r>
            <a:endParaRPr lang="de-DE" i="1" u="sng" dirty="0">
              <a:solidFill>
                <a:srgbClr val="776810"/>
              </a:solidFill>
              <a:sym typeface="Trebuchet MS" panose="020B0603020202020204" pitchFamily="34" charset="0"/>
            </a:endParaRPr>
          </a:p>
        </p:txBody>
      </p:sp>
      <p:grpSp>
        <p:nvGrpSpPr>
          <p:cNvPr id="25" name="Group 24">
            <a:extLst>
              <a:ext uri="{FF2B5EF4-FFF2-40B4-BE49-F238E27FC236}">
                <a16:creationId xmlns:a16="http://schemas.microsoft.com/office/drawing/2014/main" id="{BF3CDABA-4BCE-4375-A391-05286C9C613E}"/>
              </a:ext>
            </a:extLst>
          </p:cNvPr>
          <p:cNvGrpSpPr>
            <a:grpSpLocks noChangeAspect="1"/>
          </p:cNvGrpSpPr>
          <p:nvPr/>
        </p:nvGrpSpPr>
        <p:grpSpPr bwMode="auto">
          <a:xfrm>
            <a:off x="395536" y="1314423"/>
            <a:ext cx="457200" cy="457200"/>
            <a:chOff x="1756" y="972"/>
            <a:chExt cx="288" cy="288"/>
          </a:xfrm>
        </p:grpSpPr>
        <p:sp>
          <p:nvSpPr>
            <p:cNvPr id="26" name="AutoShape 23">
              <a:extLst>
                <a:ext uri="{FF2B5EF4-FFF2-40B4-BE49-F238E27FC236}">
                  <a16:creationId xmlns:a16="http://schemas.microsoft.com/office/drawing/2014/main" id="{68C15828-6FE8-4D77-9F28-8742AC652461}"/>
                </a:ext>
              </a:extLst>
            </p:cNvPr>
            <p:cNvSpPr>
              <a:spLocks noChangeAspect="1" noChangeArrowheads="1" noTextEdit="1"/>
            </p:cNvSpPr>
            <p:nvPr/>
          </p:nvSpPr>
          <p:spPr bwMode="auto">
            <a:xfrm>
              <a:off x="1756" y="97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7" name="Freeform 25">
              <a:extLst>
                <a:ext uri="{FF2B5EF4-FFF2-40B4-BE49-F238E27FC236}">
                  <a16:creationId xmlns:a16="http://schemas.microsoft.com/office/drawing/2014/main" id="{26CAA329-5CF7-47ED-9129-E3EB315CB93A}"/>
                </a:ext>
              </a:extLst>
            </p:cNvPr>
            <p:cNvSpPr>
              <a:spLocks noEditPoints="1"/>
            </p:cNvSpPr>
            <p:nvPr/>
          </p:nvSpPr>
          <p:spPr bwMode="auto">
            <a:xfrm>
              <a:off x="1808" y="993"/>
              <a:ext cx="184" cy="246"/>
            </a:xfrm>
            <a:custGeom>
              <a:avLst/>
              <a:gdLst>
                <a:gd name="T0" fmla="*/ 227 w 640"/>
                <a:gd name="T1" fmla="*/ 678 h 854"/>
                <a:gd name="T2" fmla="*/ 136 w 640"/>
                <a:gd name="T3" fmla="*/ 586 h 854"/>
                <a:gd name="T4" fmla="*/ 224 w 640"/>
                <a:gd name="T5" fmla="*/ 144 h 854"/>
                <a:gd name="T6" fmla="*/ 428 w 640"/>
                <a:gd name="T7" fmla="*/ 133 h 854"/>
                <a:gd name="T8" fmla="*/ 428 w 640"/>
                <a:gd name="T9" fmla="*/ 85 h 854"/>
                <a:gd name="T10" fmla="*/ 423 w 640"/>
                <a:gd name="T11" fmla="*/ 49 h 854"/>
                <a:gd name="T12" fmla="*/ 374 w 640"/>
                <a:gd name="T13" fmla="*/ 26 h 854"/>
                <a:gd name="T14" fmla="*/ 266 w 640"/>
                <a:gd name="T15" fmla="*/ 26 h 854"/>
                <a:gd name="T16" fmla="*/ 217 w 640"/>
                <a:gd name="T17" fmla="*/ 49 h 854"/>
                <a:gd name="T18" fmla="*/ 212 w 640"/>
                <a:gd name="T19" fmla="*/ 85 h 854"/>
                <a:gd name="T20" fmla="*/ 212 w 640"/>
                <a:gd name="T21" fmla="*/ 133 h 854"/>
                <a:gd name="T22" fmla="*/ 303 w 640"/>
                <a:gd name="T23" fmla="*/ 26 h 854"/>
                <a:gd name="T24" fmla="*/ 337 w 640"/>
                <a:gd name="T25" fmla="*/ 26 h 854"/>
                <a:gd name="T26" fmla="*/ 278 w 640"/>
                <a:gd name="T27" fmla="*/ 50 h 854"/>
                <a:gd name="T28" fmla="*/ 618 w 640"/>
                <a:gd name="T29" fmla="*/ 92 h 854"/>
                <a:gd name="T30" fmla="*/ 472 w 640"/>
                <a:gd name="T31" fmla="*/ 133 h 854"/>
                <a:gd name="T32" fmla="*/ 224 w 640"/>
                <a:gd name="T33" fmla="*/ 188 h 854"/>
                <a:gd name="T34" fmla="*/ 168 w 640"/>
                <a:gd name="T35" fmla="*/ 92 h 854"/>
                <a:gd name="T36" fmla="*/ 0 w 640"/>
                <a:gd name="T37" fmla="*/ 114 h 854"/>
                <a:gd name="T38" fmla="*/ 22 w 640"/>
                <a:gd name="T39" fmla="*/ 854 h 854"/>
                <a:gd name="T40" fmla="*/ 640 w 640"/>
                <a:gd name="T41" fmla="*/ 832 h 854"/>
                <a:gd name="T42" fmla="*/ 618 w 640"/>
                <a:gd name="T43" fmla="*/ 92 h 854"/>
                <a:gd name="T44" fmla="*/ 242 w 640"/>
                <a:gd name="T45" fmla="*/ 710 h 854"/>
                <a:gd name="T46" fmla="*/ 104 w 640"/>
                <a:gd name="T47" fmla="*/ 693 h 854"/>
                <a:gd name="T48" fmla="*/ 120 w 640"/>
                <a:gd name="T49" fmla="*/ 555 h 854"/>
                <a:gd name="T50" fmla="*/ 259 w 640"/>
                <a:gd name="T51" fmla="*/ 571 h 854"/>
                <a:gd name="T52" fmla="*/ 259 w 640"/>
                <a:gd name="T53" fmla="*/ 427 h 854"/>
                <a:gd name="T54" fmla="*/ 120 w 640"/>
                <a:gd name="T55" fmla="*/ 444 h 854"/>
                <a:gd name="T56" fmla="*/ 104 w 640"/>
                <a:gd name="T57" fmla="*/ 305 h 854"/>
                <a:gd name="T58" fmla="*/ 242 w 640"/>
                <a:gd name="T59" fmla="*/ 289 h 854"/>
                <a:gd name="T60" fmla="*/ 259 w 640"/>
                <a:gd name="T61" fmla="*/ 427 h 854"/>
                <a:gd name="T62" fmla="*/ 339 w 640"/>
                <a:gd name="T63" fmla="*/ 710 h 854"/>
                <a:gd name="T64" fmla="*/ 339 w 640"/>
                <a:gd name="T65" fmla="*/ 666 h 854"/>
                <a:gd name="T66" fmla="*/ 552 w 640"/>
                <a:gd name="T67" fmla="*/ 688 h 854"/>
                <a:gd name="T68" fmla="*/ 530 w 640"/>
                <a:gd name="T69" fmla="*/ 609 h 854"/>
                <a:gd name="T70" fmla="*/ 317 w 640"/>
                <a:gd name="T71" fmla="*/ 587 h 854"/>
                <a:gd name="T72" fmla="*/ 530 w 640"/>
                <a:gd name="T73" fmla="*/ 565 h 854"/>
                <a:gd name="T74" fmla="*/ 530 w 640"/>
                <a:gd name="T75" fmla="*/ 609 h 854"/>
                <a:gd name="T76" fmla="*/ 339 w 640"/>
                <a:gd name="T77" fmla="*/ 444 h 854"/>
                <a:gd name="T78" fmla="*/ 339 w 640"/>
                <a:gd name="T79" fmla="*/ 400 h 854"/>
                <a:gd name="T80" fmla="*/ 552 w 640"/>
                <a:gd name="T81" fmla="*/ 422 h 854"/>
                <a:gd name="T82" fmla="*/ 530 w 640"/>
                <a:gd name="T83" fmla="*/ 343 h 854"/>
                <a:gd name="T84" fmla="*/ 317 w 640"/>
                <a:gd name="T85" fmla="*/ 321 h 854"/>
                <a:gd name="T86" fmla="*/ 530 w 640"/>
                <a:gd name="T87" fmla="*/ 298 h 854"/>
                <a:gd name="T88" fmla="*/ 530 w 640"/>
                <a:gd name="T89" fmla="*/ 343 h 854"/>
                <a:gd name="T90" fmla="*/ 227 w 640"/>
                <a:gd name="T91" fmla="*/ 412 h 854"/>
                <a:gd name="T92" fmla="*/ 136 w 640"/>
                <a:gd name="T93" fmla="*/ 321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0" h="854">
                  <a:moveTo>
                    <a:pt x="136" y="678"/>
                  </a:moveTo>
                  <a:cubicBezTo>
                    <a:pt x="227" y="678"/>
                    <a:pt x="227" y="678"/>
                    <a:pt x="227" y="678"/>
                  </a:cubicBezTo>
                  <a:cubicBezTo>
                    <a:pt x="227" y="586"/>
                    <a:pt x="227" y="586"/>
                    <a:pt x="227" y="586"/>
                  </a:cubicBezTo>
                  <a:cubicBezTo>
                    <a:pt x="136" y="586"/>
                    <a:pt x="136" y="586"/>
                    <a:pt x="136" y="586"/>
                  </a:cubicBezTo>
                  <a:lnTo>
                    <a:pt x="136" y="678"/>
                  </a:lnTo>
                  <a:close/>
                  <a:moveTo>
                    <a:pt x="224" y="144"/>
                  </a:moveTo>
                  <a:cubicBezTo>
                    <a:pt x="416" y="144"/>
                    <a:pt x="416" y="144"/>
                    <a:pt x="416" y="144"/>
                  </a:cubicBezTo>
                  <a:cubicBezTo>
                    <a:pt x="423" y="144"/>
                    <a:pt x="428" y="139"/>
                    <a:pt x="428" y="133"/>
                  </a:cubicBezTo>
                  <a:cubicBezTo>
                    <a:pt x="428" y="108"/>
                    <a:pt x="428" y="108"/>
                    <a:pt x="428" y="108"/>
                  </a:cubicBezTo>
                  <a:cubicBezTo>
                    <a:pt x="428" y="85"/>
                    <a:pt x="428" y="85"/>
                    <a:pt x="428" y="85"/>
                  </a:cubicBezTo>
                  <a:cubicBezTo>
                    <a:pt x="428" y="55"/>
                    <a:pt x="428" y="55"/>
                    <a:pt x="428" y="55"/>
                  </a:cubicBezTo>
                  <a:cubicBezTo>
                    <a:pt x="428" y="52"/>
                    <a:pt x="425" y="49"/>
                    <a:pt x="423" y="49"/>
                  </a:cubicBezTo>
                  <a:cubicBezTo>
                    <a:pt x="386" y="49"/>
                    <a:pt x="386" y="49"/>
                    <a:pt x="386" y="49"/>
                  </a:cubicBezTo>
                  <a:cubicBezTo>
                    <a:pt x="384" y="41"/>
                    <a:pt x="379" y="33"/>
                    <a:pt x="374" y="26"/>
                  </a:cubicBezTo>
                  <a:cubicBezTo>
                    <a:pt x="361" y="10"/>
                    <a:pt x="342" y="0"/>
                    <a:pt x="320" y="0"/>
                  </a:cubicBezTo>
                  <a:cubicBezTo>
                    <a:pt x="298" y="0"/>
                    <a:pt x="279" y="10"/>
                    <a:pt x="266" y="26"/>
                  </a:cubicBezTo>
                  <a:cubicBezTo>
                    <a:pt x="261" y="33"/>
                    <a:pt x="256" y="41"/>
                    <a:pt x="254" y="49"/>
                  </a:cubicBezTo>
                  <a:cubicBezTo>
                    <a:pt x="217" y="49"/>
                    <a:pt x="217" y="49"/>
                    <a:pt x="217" y="49"/>
                  </a:cubicBezTo>
                  <a:cubicBezTo>
                    <a:pt x="215" y="49"/>
                    <a:pt x="212" y="52"/>
                    <a:pt x="212" y="55"/>
                  </a:cubicBezTo>
                  <a:cubicBezTo>
                    <a:pt x="212" y="85"/>
                    <a:pt x="212" y="85"/>
                    <a:pt x="212" y="85"/>
                  </a:cubicBezTo>
                  <a:cubicBezTo>
                    <a:pt x="212" y="108"/>
                    <a:pt x="212" y="108"/>
                    <a:pt x="212" y="108"/>
                  </a:cubicBezTo>
                  <a:cubicBezTo>
                    <a:pt x="212" y="133"/>
                    <a:pt x="212" y="133"/>
                    <a:pt x="212" y="133"/>
                  </a:cubicBezTo>
                  <a:cubicBezTo>
                    <a:pt x="212" y="139"/>
                    <a:pt x="217" y="144"/>
                    <a:pt x="224" y="144"/>
                  </a:cubicBezTo>
                  <a:close/>
                  <a:moveTo>
                    <a:pt x="303" y="26"/>
                  </a:moveTo>
                  <a:cubicBezTo>
                    <a:pt x="309" y="25"/>
                    <a:pt x="314" y="24"/>
                    <a:pt x="320" y="24"/>
                  </a:cubicBezTo>
                  <a:cubicBezTo>
                    <a:pt x="326" y="24"/>
                    <a:pt x="331" y="25"/>
                    <a:pt x="337" y="26"/>
                  </a:cubicBezTo>
                  <a:cubicBezTo>
                    <a:pt x="347" y="31"/>
                    <a:pt x="357" y="39"/>
                    <a:pt x="362" y="50"/>
                  </a:cubicBezTo>
                  <a:cubicBezTo>
                    <a:pt x="278" y="50"/>
                    <a:pt x="278" y="50"/>
                    <a:pt x="278" y="50"/>
                  </a:cubicBezTo>
                  <a:cubicBezTo>
                    <a:pt x="283" y="39"/>
                    <a:pt x="293" y="31"/>
                    <a:pt x="303" y="26"/>
                  </a:cubicBezTo>
                  <a:close/>
                  <a:moveTo>
                    <a:pt x="618" y="92"/>
                  </a:moveTo>
                  <a:cubicBezTo>
                    <a:pt x="472" y="92"/>
                    <a:pt x="472" y="92"/>
                    <a:pt x="472" y="92"/>
                  </a:cubicBezTo>
                  <a:cubicBezTo>
                    <a:pt x="472" y="133"/>
                    <a:pt x="472" y="133"/>
                    <a:pt x="472" y="133"/>
                  </a:cubicBezTo>
                  <a:cubicBezTo>
                    <a:pt x="472" y="163"/>
                    <a:pt x="447" y="188"/>
                    <a:pt x="416" y="188"/>
                  </a:cubicBezTo>
                  <a:cubicBezTo>
                    <a:pt x="224" y="188"/>
                    <a:pt x="224" y="188"/>
                    <a:pt x="224" y="188"/>
                  </a:cubicBezTo>
                  <a:cubicBezTo>
                    <a:pt x="193" y="188"/>
                    <a:pt x="168" y="163"/>
                    <a:pt x="168" y="133"/>
                  </a:cubicBezTo>
                  <a:cubicBezTo>
                    <a:pt x="168" y="92"/>
                    <a:pt x="168" y="92"/>
                    <a:pt x="168" y="92"/>
                  </a:cubicBezTo>
                  <a:cubicBezTo>
                    <a:pt x="22" y="92"/>
                    <a:pt x="22" y="92"/>
                    <a:pt x="22" y="92"/>
                  </a:cubicBezTo>
                  <a:cubicBezTo>
                    <a:pt x="10" y="92"/>
                    <a:pt x="0" y="102"/>
                    <a:pt x="0" y="114"/>
                  </a:cubicBezTo>
                  <a:cubicBezTo>
                    <a:pt x="0" y="832"/>
                    <a:pt x="0" y="832"/>
                    <a:pt x="0" y="832"/>
                  </a:cubicBezTo>
                  <a:cubicBezTo>
                    <a:pt x="0" y="844"/>
                    <a:pt x="10" y="854"/>
                    <a:pt x="22" y="854"/>
                  </a:cubicBezTo>
                  <a:cubicBezTo>
                    <a:pt x="618" y="854"/>
                    <a:pt x="618" y="854"/>
                    <a:pt x="618" y="854"/>
                  </a:cubicBezTo>
                  <a:cubicBezTo>
                    <a:pt x="630" y="854"/>
                    <a:pt x="640" y="844"/>
                    <a:pt x="640" y="832"/>
                  </a:cubicBezTo>
                  <a:cubicBezTo>
                    <a:pt x="640" y="114"/>
                    <a:pt x="640" y="114"/>
                    <a:pt x="640" y="114"/>
                  </a:cubicBezTo>
                  <a:cubicBezTo>
                    <a:pt x="640" y="102"/>
                    <a:pt x="630" y="92"/>
                    <a:pt x="618" y="92"/>
                  </a:cubicBezTo>
                  <a:close/>
                  <a:moveTo>
                    <a:pt x="259" y="693"/>
                  </a:moveTo>
                  <a:cubicBezTo>
                    <a:pt x="259" y="702"/>
                    <a:pt x="251" y="710"/>
                    <a:pt x="242" y="710"/>
                  </a:cubicBezTo>
                  <a:cubicBezTo>
                    <a:pt x="120" y="710"/>
                    <a:pt x="120" y="710"/>
                    <a:pt x="120" y="710"/>
                  </a:cubicBezTo>
                  <a:cubicBezTo>
                    <a:pt x="111" y="710"/>
                    <a:pt x="104" y="702"/>
                    <a:pt x="104" y="693"/>
                  </a:cubicBezTo>
                  <a:cubicBezTo>
                    <a:pt x="104" y="571"/>
                    <a:pt x="104" y="571"/>
                    <a:pt x="104" y="571"/>
                  </a:cubicBezTo>
                  <a:cubicBezTo>
                    <a:pt x="104" y="562"/>
                    <a:pt x="111" y="555"/>
                    <a:pt x="120" y="555"/>
                  </a:cubicBezTo>
                  <a:cubicBezTo>
                    <a:pt x="242" y="555"/>
                    <a:pt x="242" y="555"/>
                    <a:pt x="242" y="555"/>
                  </a:cubicBezTo>
                  <a:cubicBezTo>
                    <a:pt x="251" y="555"/>
                    <a:pt x="259" y="562"/>
                    <a:pt x="259" y="571"/>
                  </a:cubicBezTo>
                  <a:lnTo>
                    <a:pt x="259" y="693"/>
                  </a:lnTo>
                  <a:close/>
                  <a:moveTo>
                    <a:pt x="259" y="427"/>
                  </a:moveTo>
                  <a:cubicBezTo>
                    <a:pt x="259" y="436"/>
                    <a:pt x="251" y="444"/>
                    <a:pt x="242" y="444"/>
                  </a:cubicBezTo>
                  <a:cubicBezTo>
                    <a:pt x="120" y="444"/>
                    <a:pt x="120" y="444"/>
                    <a:pt x="120" y="444"/>
                  </a:cubicBezTo>
                  <a:cubicBezTo>
                    <a:pt x="111" y="444"/>
                    <a:pt x="104" y="436"/>
                    <a:pt x="104" y="427"/>
                  </a:cubicBezTo>
                  <a:cubicBezTo>
                    <a:pt x="104" y="305"/>
                    <a:pt x="104" y="305"/>
                    <a:pt x="104" y="305"/>
                  </a:cubicBezTo>
                  <a:cubicBezTo>
                    <a:pt x="104" y="296"/>
                    <a:pt x="111" y="289"/>
                    <a:pt x="120" y="289"/>
                  </a:cubicBezTo>
                  <a:cubicBezTo>
                    <a:pt x="242" y="289"/>
                    <a:pt x="242" y="289"/>
                    <a:pt x="242" y="289"/>
                  </a:cubicBezTo>
                  <a:cubicBezTo>
                    <a:pt x="251" y="289"/>
                    <a:pt x="259" y="296"/>
                    <a:pt x="259" y="305"/>
                  </a:cubicBezTo>
                  <a:lnTo>
                    <a:pt x="259" y="427"/>
                  </a:lnTo>
                  <a:close/>
                  <a:moveTo>
                    <a:pt x="530" y="710"/>
                  </a:moveTo>
                  <a:cubicBezTo>
                    <a:pt x="530" y="710"/>
                    <a:pt x="452" y="710"/>
                    <a:pt x="339" y="710"/>
                  </a:cubicBezTo>
                  <a:cubicBezTo>
                    <a:pt x="327" y="710"/>
                    <a:pt x="317" y="700"/>
                    <a:pt x="317" y="688"/>
                  </a:cubicBezTo>
                  <a:cubicBezTo>
                    <a:pt x="317" y="676"/>
                    <a:pt x="327" y="666"/>
                    <a:pt x="339" y="666"/>
                  </a:cubicBezTo>
                  <a:cubicBezTo>
                    <a:pt x="339" y="666"/>
                    <a:pt x="398" y="666"/>
                    <a:pt x="530" y="666"/>
                  </a:cubicBezTo>
                  <a:cubicBezTo>
                    <a:pt x="542" y="666"/>
                    <a:pt x="552" y="676"/>
                    <a:pt x="552" y="688"/>
                  </a:cubicBezTo>
                  <a:cubicBezTo>
                    <a:pt x="552" y="700"/>
                    <a:pt x="542" y="710"/>
                    <a:pt x="530" y="710"/>
                  </a:cubicBezTo>
                  <a:close/>
                  <a:moveTo>
                    <a:pt x="530" y="609"/>
                  </a:moveTo>
                  <a:cubicBezTo>
                    <a:pt x="530" y="609"/>
                    <a:pt x="428" y="609"/>
                    <a:pt x="339" y="609"/>
                  </a:cubicBezTo>
                  <a:cubicBezTo>
                    <a:pt x="327" y="609"/>
                    <a:pt x="317" y="599"/>
                    <a:pt x="317" y="587"/>
                  </a:cubicBezTo>
                  <a:cubicBezTo>
                    <a:pt x="317" y="575"/>
                    <a:pt x="327" y="565"/>
                    <a:pt x="339" y="565"/>
                  </a:cubicBezTo>
                  <a:cubicBezTo>
                    <a:pt x="339" y="565"/>
                    <a:pt x="476" y="565"/>
                    <a:pt x="530" y="565"/>
                  </a:cubicBezTo>
                  <a:cubicBezTo>
                    <a:pt x="542" y="565"/>
                    <a:pt x="552" y="575"/>
                    <a:pt x="552" y="587"/>
                  </a:cubicBezTo>
                  <a:cubicBezTo>
                    <a:pt x="552" y="599"/>
                    <a:pt x="542" y="609"/>
                    <a:pt x="530" y="609"/>
                  </a:cubicBezTo>
                  <a:close/>
                  <a:moveTo>
                    <a:pt x="530" y="444"/>
                  </a:moveTo>
                  <a:cubicBezTo>
                    <a:pt x="530" y="444"/>
                    <a:pt x="415" y="444"/>
                    <a:pt x="339" y="444"/>
                  </a:cubicBezTo>
                  <a:cubicBezTo>
                    <a:pt x="327" y="444"/>
                    <a:pt x="317" y="434"/>
                    <a:pt x="317" y="422"/>
                  </a:cubicBezTo>
                  <a:cubicBezTo>
                    <a:pt x="317" y="410"/>
                    <a:pt x="327" y="400"/>
                    <a:pt x="339" y="400"/>
                  </a:cubicBezTo>
                  <a:cubicBezTo>
                    <a:pt x="339" y="400"/>
                    <a:pt x="476" y="400"/>
                    <a:pt x="530" y="400"/>
                  </a:cubicBezTo>
                  <a:cubicBezTo>
                    <a:pt x="542" y="400"/>
                    <a:pt x="552" y="410"/>
                    <a:pt x="552" y="422"/>
                  </a:cubicBezTo>
                  <a:cubicBezTo>
                    <a:pt x="552" y="434"/>
                    <a:pt x="542" y="444"/>
                    <a:pt x="530" y="444"/>
                  </a:cubicBezTo>
                  <a:close/>
                  <a:moveTo>
                    <a:pt x="530" y="343"/>
                  </a:moveTo>
                  <a:cubicBezTo>
                    <a:pt x="530" y="343"/>
                    <a:pt x="413" y="343"/>
                    <a:pt x="339" y="343"/>
                  </a:cubicBezTo>
                  <a:cubicBezTo>
                    <a:pt x="327" y="343"/>
                    <a:pt x="317" y="333"/>
                    <a:pt x="317" y="321"/>
                  </a:cubicBezTo>
                  <a:cubicBezTo>
                    <a:pt x="317" y="308"/>
                    <a:pt x="327" y="298"/>
                    <a:pt x="339" y="298"/>
                  </a:cubicBezTo>
                  <a:cubicBezTo>
                    <a:pt x="339" y="298"/>
                    <a:pt x="459" y="298"/>
                    <a:pt x="530" y="298"/>
                  </a:cubicBezTo>
                  <a:cubicBezTo>
                    <a:pt x="542" y="298"/>
                    <a:pt x="552" y="308"/>
                    <a:pt x="552" y="321"/>
                  </a:cubicBezTo>
                  <a:cubicBezTo>
                    <a:pt x="552" y="333"/>
                    <a:pt x="542" y="343"/>
                    <a:pt x="530" y="343"/>
                  </a:cubicBezTo>
                  <a:close/>
                  <a:moveTo>
                    <a:pt x="136" y="412"/>
                  </a:moveTo>
                  <a:cubicBezTo>
                    <a:pt x="227" y="412"/>
                    <a:pt x="227" y="412"/>
                    <a:pt x="227" y="412"/>
                  </a:cubicBezTo>
                  <a:cubicBezTo>
                    <a:pt x="227" y="321"/>
                    <a:pt x="227" y="321"/>
                    <a:pt x="227" y="321"/>
                  </a:cubicBezTo>
                  <a:cubicBezTo>
                    <a:pt x="136" y="321"/>
                    <a:pt x="136" y="321"/>
                    <a:pt x="136" y="321"/>
                  </a:cubicBezTo>
                  <a:lnTo>
                    <a:pt x="136" y="412"/>
                  </a:ln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cxnSp>
        <p:nvCxnSpPr>
          <p:cNvPr id="31" name="Straight Connector 30">
            <a:extLst>
              <a:ext uri="{FF2B5EF4-FFF2-40B4-BE49-F238E27FC236}">
                <a16:creationId xmlns:a16="http://schemas.microsoft.com/office/drawing/2014/main" id="{8EB2CE6C-6857-4941-8973-B9A2E52F5EAC}"/>
              </a:ext>
            </a:extLst>
          </p:cNvPr>
          <p:cNvCxnSpPr>
            <a:cxnSpLocks/>
          </p:cNvCxnSpPr>
          <p:nvPr/>
        </p:nvCxnSpPr>
        <p:spPr>
          <a:xfrm>
            <a:off x="472500" y="2971553"/>
            <a:ext cx="7915924" cy="0"/>
          </a:xfrm>
          <a:prstGeom prst="line">
            <a:avLst/>
          </a:prstGeom>
          <a:ln w="9525" cap="rnd">
            <a:solidFill>
              <a:schemeClr val="bg1">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11E0BAA-8D97-4F24-B83C-B4A46FA6AE23}"/>
              </a:ext>
            </a:extLst>
          </p:cNvPr>
          <p:cNvGrpSpPr/>
          <p:nvPr/>
        </p:nvGrpSpPr>
        <p:grpSpPr>
          <a:xfrm>
            <a:off x="472500" y="3148533"/>
            <a:ext cx="7915924" cy="392415"/>
            <a:chOff x="472500" y="2975967"/>
            <a:chExt cx="7915924" cy="392415"/>
          </a:xfrm>
        </p:grpSpPr>
        <p:sp>
          <p:nvSpPr>
            <p:cNvPr id="38" name="Rectangle 37">
              <a:extLst>
                <a:ext uri="{FF2B5EF4-FFF2-40B4-BE49-F238E27FC236}">
                  <a16:creationId xmlns:a16="http://schemas.microsoft.com/office/drawing/2014/main" id="{E9887793-61AC-4A4C-BAEF-F31D2A8379D4}"/>
                </a:ext>
              </a:extLst>
            </p:cNvPr>
            <p:cNvSpPr/>
            <p:nvPr/>
          </p:nvSpPr>
          <p:spPr>
            <a:xfrm>
              <a:off x="1903271" y="2975967"/>
              <a:ext cx="6485153" cy="392415"/>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BA74"/>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spcAft>
                  <a:spcPts val="450"/>
                </a:spcAft>
              </a:pPr>
              <a:r>
                <a:rPr lang="de-DE" sz="1050" dirty="0">
                  <a:solidFill>
                    <a:srgbClr val="0A4E78"/>
                  </a:solidFill>
                  <a:latin typeface="+mj-lt"/>
                  <a:sym typeface="Trebuchet MS" panose="020B0603020202020204" pitchFamily="34" charset="0"/>
                </a:rPr>
                <a:t>Die </a:t>
              </a:r>
              <a:r>
                <a:rPr lang="de-DE" sz="1050" b="1" dirty="0">
                  <a:solidFill>
                    <a:srgbClr val="0A4E78"/>
                  </a:solidFill>
                  <a:latin typeface="+mj-lt"/>
                  <a:sym typeface="Trebuchet MS" panose="020B0603020202020204" pitchFamily="34" charset="0"/>
                </a:rPr>
                <a:t>Verpackung muss aus mindestens drei Bestandteilen bestehen</a:t>
              </a:r>
              <a:r>
                <a:rPr lang="de-DE" sz="1050" dirty="0">
                  <a:solidFill>
                    <a:srgbClr val="0A4E78"/>
                  </a:solidFill>
                  <a:latin typeface="+mj-lt"/>
                  <a:sym typeface="Trebuchet MS" panose="020B0603020202020204" pitchFamily="34" charset="0"/>
                </a:rPr>
                <a:t>: Einem Primärgefäß, einer Sekundärverpackung und einer Außenverpackung, wobei entweder die Sekundärverpackung oder die Außenverpackung starr sein muss.</a:t>
              </a:r>
            </a:p>
          </p:txBody>
        </p:sp>
        <p:sp>
          <p:nvSpPr>
            <p:cNvPr id="39" name="Rectangle 38">
              <a:extLst>
                <a:ext uri="{FF2B5EF4-FFF2-40B4-BE49-F238E27FC236}">
                  <a16:creationId xmlns:a16="http://schemas.microsoft.com/office/drawing/2014/main" id="{5896092E-CE45-44FC-82C3-57548432E0A9}"/>
                </a:ext>
              </a:extLst>
            </p:cNvPr>
            <p:cNvSpPr/>
            <p:nvPr/>
          </p:nvSpPr>
          <p:spPr>
            <a:xfrm>
              <a:off x="472500" y="2975970"/>
              <a:ext cx="1206227" cy="392410"/>
            </a:xfrm>
            <a:prstGeom prst="rect">
              <a:avLst/>
            </a:prstGeom>
            <a:noFill/>
            <a:ln w="9525" cap="rnd" cmpd="sng" algn="ctr">
              <a:solidFill>
                <a:srgbClr val="003064"/>
              </a:solidFill>
              <a:prstDash val="solid"/>
              <a:round/>
              <a:headEnd type="none" w="med" len="med"/>
              <a:tailEnd type="none" w="med" len="med"/>
            </a:ln>
            <a:extLst>
              <a:ext uri="{909E8E84-426E-40DD-AFC4-6F175D3DCCD1}">
                <a14:hiddenFill xmlns:a14="http://schemas.microsoft.com/office/drawing/2010/main">
                  <a:solidFill>
                    <a:srgbClr val="2268A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DE" sz="1200" dirty="0">
                  <a:solidFill>
                    <a:srgbClr val="003064"/>
                  </a:solidFill>
                </a:rPr>
                <a:t>Bestandteile</a:t>
              </a:r>
            </a:p>
          </p:txBody>
        </p:sp>
      </p:grpSp>
      <p:cxnSp>
        <p:nvCxnSpPr>
          <p:cNvPr id="40" name="Straight Connector 39">
            <a:extLst>
              <a:ext uri="{FF2B5EF4-FFF2-40B4-BE49-F238E27FC236}">
                <a16:creationId xmlns:a16="http://schemas.microsoft.com/office/drawing/2014/main" id="{3A220CD4-A7D3-45F3-9988-4E9D6377C82D}"/>
              </a:ext>
            </a:extLst>
          </p:cNvPr>
          <p:cNvCxnSpPr>
            <a:cxnSpLocks/>
          </p:cNvCxnSpPr>
          <p:nvPr/>
        </p:nvCxnSpPr>
        <p:spPr>
          <a:xfrm>
            <a:off x="472500" y="3717929"/>
            <a:ext cx="7915924" cy="0"/>
          </a:xfrm>
          <a:prstGeom prst="line">
            <a:avLst/>
          </a:prstGeom>
          <a:ln w="9525" cap="rnd">
            <a:solidFill>
              <a:schemeClr val="bg1">
                <a:lumMod val="50000"/>
              </a:schemeClr>
            </a:solidFill>
            <a:prstDash val="sysDash"/>
            <a:round/>
          </a:ln>
        </p:spPr>
        <p:style>
          <a:lnRef idx="1">
            <a:schemeClr val="accent1"/>
          </a:lnRef>
          <a:fillRef idx="0">
            <a:schemeClr val="accent1"/>
          </a:fillRef>
          <a:effectRef idx="0">
            <a:schemeClr val="accent1"/>
          </a:effectRef>
          <a:fontRef idx="minor">
            <a:schemeClr val="tx1"/>
          </a:fontRef>
        </p:style>
      </p:cxnSp>
      <p:sp>
        <p:nvSpPr>
          <p:cNvPr id="43" name="ee4pFootnotes">
            <a:extLst>
              <a:ext uri="{FF2B5EF4-FFF2-40B4-BE49-F238E27FC236}">
                <a16:creationId xmlns:a16="http://schemas.microsoft.com/office/drawing/2014/main" id="{BF2312B5-46D4-4DA2-84B9-B71BC1B3095C}"/>
              </a:ext>
            </a:extLst>
          </p:cNvPr>
          <p:cNvSpPr>
            <a:spLocks noChangeArrowheads="1"/>
          </p:cNvSpPr>
          <p:nvPr/>
        </p:nvSpPr>
        <p:spPr bwMode="auto">
          <a:xfrm>
            <a:off x="472500" y="4743428"/>
            <a:ext cx="7555884" cy="96950"/>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de-DE" sz="700" dirty="0">
                <a:solidFill>
                  <a:srgbClr val="898989"/>
                </a:solidFill>
                <a:latin typeface="+mn-lt"/>
                <a:cs typeface="+mn-cs"/>
                <a:sym typeface="Novel Sans Pro" panose="02000000000000000000" pitchFamily="50" charset="0"/>
              </a:rPr>
              <a:t>Quelle: Ärzteblatt, Verpackungsanweisung P650</a:t>
            </a:r>
          </a:p>
        </p:txBody>
      </p:sp>
    </p:spTree>
    <p:extLst>
      <p:ext uri="{BB962C8B-B14F-4D97-AF65-F5344CB8AC3E}">
        <p14:creationId xmlns:p14="http://schemas.microsoft.com/office/powerpoint/2010/main" val="3855384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AF569E-8FAD-4A8B-BCE0-E8137926078C}"/>
              </a:ext>
            </a:extLst>
          </p:cNvPr>
          <p:cNvGraphicFramePr>
            <a:graphicFrameLocks noChangeAspect="1"/>
          </p:cNvGraphicFramePr>
          <p:nvPr>
            <p:custDataLst>
              <p:tags r:id="rId2"/>
            </p:custDataLst>
            <p:extLst>
              <p:ext uri="{D42A27DB-BD31-4B8C-83A1-F6EECF244321}">
                <p14:modId xmlns:p14="http://schemas.microsoft.com/office/powerpoint/2010/main" val="3320064999"/>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4806" name="think-cell Slide" r:id="rId6" imgW="592" imgH="595" progId="TCLayout.ActiveDocument.1">
                  <p:embed/>
                </p:oleObj>
              </mc:Choice>
              <mc:Fallback>
                <p:oleObj name="think-cell Slide" r:id="rId6" imgW="592" imgH="595" progId="TCLayout.ActiveDocument.1">
                  <p:embed/>
                  <p:pic>
                    <p:nvPicPr>
                      <p:cNvPr id="6" name="Object 5" hidden="1">
                        <a:extLst>
                          <a:ext uri="{FF2B5EF4-FFF2-40B4-BE49-F238E27FC236}">
                            <a16:creationId xmlns:a16="http://schemas.microsoft.com/office/drawing/2014/main" id="{D2AF569E-8FAD-4A8B-BCE0-E8137926078C}"/>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cxnSp>
        <p:nvCxnSpPr>
          <p:cNvPr id="81" name="Straight Connector 80">
            <a:extLst>
              <a:ext uri="{FF2B5EF4-FFF2-40B4-BE49-F238E27FC236}">
                <a16:creationId xmlns:a16="http://schemas.microsoft.com/office/drawing/2014/main" id="{76E49843-CD5B-40DE-A5B1-4FFE6B82A95C}"/>
              </a:ext>
            </a:extLst>
          </p:cNvPr>
          <p:cNvCxnSpPr>
            <a:cxnSpLocks/>
          </p:cNvCxnSpPr>
          <p:nvPr/>
        </p:nvCxnSpPr>
        <p:spPr>
          <a:xfrm flipH="1">
            <a:off x="5193117" y="1754401"/>
            <a:ext cx="3443109" cy="0"/>
          </a:xfrm>
          <a:prstGeom prst="line">
            <a:avLst/>
          </a:prstGeom>
          <a:ln w="19050" cap="rnd" cmpd="sng" algn="ctr">
            <a:solidFill>
              <a:srgbClr val="4C7895"/>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20D6A0-685D-41AB-9EB0-E2D77CD6BE17}"/>
              </a:ext>
            </a:extLst>
          </p:cNvPr>
          <p:cNvSpPr>
            <a:spLocks noGrp="1"/>
          </p:cNvSpPr>
          <p:nvPr>
            <p:ph type="title"/>
          </p:nvPr>
        </p:nvSpPr>
        <p:spPr>
          <a:xfrm>
            <a:off x="472500" y="300174"/>
            <a:ext cx="7453417" cy="784830"/>
          </a:xfrm>
        </p:spPr>
        <p:txBody>
          <a:bodyPr vert="horz" wrap="square">
            <a:spAutoFit/>
          </a:bodyPr>
          <a:lstStyle/>
          <a:p>
            <a:r>
              <a:rPr lang="de-DE" dirty="0"/>
              <a:t>Erfahrung Grund- und Förderschulen: Die </a:t>
            </a:r>
            <a:br>
              <a:rPr lang="de-DE" dirty="0"/>
            </a:br>
            <a:r>
              <a:rPr lang="de-DE" dirty="0"/>
              <a:t>Kombination der eingesetzten Produkte erfüllt P650</a:t>
            </a:r>
          </a:p>
        </p:txBody>
      </p:sp>
      <p:sp>
        <p:nvSpPr>
          <p:cNvPr id="33" name="Oval 32">
            <a:extLst>
              <a:ext uri="{FF2B5EF4-FFF2-40B4-BE49-F238E27FC236}">
                <a16:creationId xmlns:a16="http://schemas.microsoft.com/office/drawing/2014/main" id="{1283F9E1-38C3-4BF2-8572-B358448E59E9}"/>
              </a:ext>
            </a:extLst>
          </p:cNvPr>
          <p:cNvSpPr/>
          <p:nvPr/>
        </p:nvSpPr>
        <p:spPr>
          <a:xfrm>
            <a:off x="7769844" y="3207895"/>
            <a:ext cx="725112" cy="725112"/>
          </a:xfrm>
          <a:prstGeom prst="ellipse">
            <a:avLst/>
          </a:prstGeom>
          <a:grpFill/>
          <a:ln w="19050">
            <a:gradFill flip="none" rotWithShape="1">
              <a:gsLst>
                <a:gs pos="53000">
                  <a:srgbClr val="A8BCCF"/>
                </a:gs>
                <a:gs pos="4000">
                  <a:srgbClr val="4C7895"/>
                </a:gs>
                <a:gs pos="92000">
                  <a:schemeClr val="bg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600" kern="0" dirty="0">
              <a:solidFill>
                <a:schemeClr val="bg1">
                  <a:lumMod val="50000"/>
                </a:schemeClr>
              </a:solidFill>
            </a:endParaRPr>
          </a:p>
        </p:txBody>
      </p:sp>
      <p:pic>
        <p:nvPicPr>
          <p:cNvPr id="37" name="Picture 36">
            <a:extLst>
              <a:ext uri="{FF2B5EF4-FFF2-40B4-BE49-F238E27FC236}">
                <a16:creationId xmlns:a16="http://schemas.microsoft.com/office/drawing/2014/main" id="{C0F75C2E-DA25-46A3-8477-D6E816FE0CE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3221" b="90358" l="10000" r="90000"/>
                    </a14:imgEffect>
                  </a14:imgLayer>
                </a14:imgProps>
              </a:ext>
            </a:extLst>
          </a:blip>
          <a:srcRect t="3579" b="-1"/>
          <a:stretch/>
        </p:blipFill>
        <p:spPr>
          <a:xfrm>
            <a:off x="7925917" y="3294294"/>
            <a:ext cx="495263" cy="552316"/>
          </a:xfrm>
          <a:prstGeom prst="rect">
            <a:avLst/>
          </a:prstGeom>
        </p:spPr>
      </p:pic>
      <p:sp>
        <p:nvSpPr>
          <p:cNvPr id="80" name="ee4pContent3">
            <a:extLst>
              <a:ext uri="{FF2B5EF4-FFF2-40B4-BE49-F238E27FC236}">
                <a16:creationId xmlns:a16="http://schemas.microsoft.com/office/drawing/2014/main" id="{2470A2D2-8440-44AE-BECE-ED1942F42726}"/>
              </a:ext>
            </a:extLst>
          </p:cNvPr>
          <p:cNvSpPr txBox="1"/>
          <p:nvPr/>
        </p:nvSpPr>
        <p:spPr>
          <a:xfrm>
            <a:off x="1659152" y="2562807"/>
            <a:ext cx="1080000" cy="555029"/>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r>
              <a:rPr lang="de-DE" sz="800" dirty="0">
                <a:solidFill>
                  <a:srgbClr val="575757"/>
                </a:solidFill>
                <a:latin typeface="+mn-lt"/>
              </a:rPr>
              <a:t>Gefäß für den Transport</a:t>
            </a:r>
            <a:br>
              <a:rPr lang="de-DE" sz="800" dirty="0">
                <a:solidFill>
                  <a:srgbClr val="575757"/>
                </a:solidFill>
                <a:latin typeface="+mn-lt"/>
              </a:rPr>
            </a:br>
            <a:r>
              <a:rPr lang="de-DE" sz="800" dirty="0">
                <a:solidFill>
                  <a:srgbClr val="575757"/>
                </a:solidFill>
                <a:latin typeface="+mn-lt"/>
              </a:rPr>
              <a:t>und Analyse der Abstrichtupfer</a:t>
            </a:r>
            <a:br>
              <a:rPr lang="de-DE" sz="800" dirty="0">
                <a:solidFill>
                  <a:srgbClr val="575757"/>
                </a:solidFill>
                <a:latin typeface="+mn-lt"/>
              </a:rPr>
            </a:br>
            <a:r>
              <a:rPr lang="de-DE" sz="800" dirty="0">
                <a:solidFill>
                  <a:srgbClr val="575757"/>
                </a:solidFill>
                <a:latin typeface="+mn-lt"/>
              </a:rPr>
              <a:t>bei der Pooltestung</a:t>
            </a:r>
          </a:p>
        </p:txBody>
      </p:sp>
      <p:sp>
        <p:nvSpPr>
          <p:cNvPr id="35" name="Oval 34">
            <a:extLst>
              <a:ext uri="{FF2B5EF4-FFF2-40B4-BE49-F238E27FC236}">
                <a16:creationId xmlns:a16="http://schemas.microsoft.com/office/drawing/2014/main" id="{93E7C259-822E-4DBE-A291-4B0E4CAA5611}"/>
              </a:ext>
            </a:extLst>
          </p:cNvPr>
          <p:cNvSpPr/>
          <p:nvPr/>
        </p:nvSpPr>
        <p:spPr>
          <a:xfrm>
            <a:off x="1836596" y="3207895"/>
            <a:ext cx="725112" cy="725112"/>
          </a:xfrm>
          <a:prstGeom prst="ellipse">
            <a:avLst/>
          </a:prstGeom>
          <a:grp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600" kern="0" dirty="0">
              <a:solidFill>
                <a:schemeClr val="bg1">
                  <a:lumMod val="50000"/>
                </a:schemeClr>
              </a:solidFill>
            </a:endParaRPr>
          </a:p>
        </p:txBody>
      </p:sp>
      <p:pic>
        <p:nvPicPr>
          <p:cNvPr id="51" name="Picture 50">
            <a:extLst>
              <a:ext uri="{FF2B5EF4-FFF2-40B4-BE49-F238E27FC236}">
                <a16:creationId xmlns:a16="http://schemas.microsoft.com/office/drawing/2014/main" id="{AF848DDE-97F1-4DC5-BA61-7B518532E708}"/>
              </a:ext>
            </a:extLst>
          </p:cNvPr>
          <p:cNvPicPr>
            <a:picLocks noChangeAspect="1"/>
          </p:cNvPicPr>
          <p:nvPr/>
        </p:nvPicPr>
        <p:blipFill>
          <a:blip r:embed="rId10"/>
          <a:stretch>
            <a:fillRect/>
          </a:stretch>
        </p:blipFill>
        <p:spPr>
          <a:xfrm>
            <a:off x="2099916" y="3305626"/>
            <a:ext cx="198471" cy="529650"/>
          </a:xfrm>
          <a:prstGeom prst="rect">
            <a:avLst/>
          </a:prstGeom>
        </p:spPr>
      </p:pic>
      <p:sp>
        <p:nvSpPr>
          <p:cNvPr id="72" name="ee4pContent1">
            <a:extLst>
              <a:ext uri="{FF2B5EF4-FFF2-40B4-BE49-F238E27FC236}">
                <a16:creationId xmlns:a16="http://schemas.microsoft.com/office/drawing/2014/main" id="{1127A1A1-20E4-4415-A45B-500355051801}"/>
              </a:ext>
            </a:extLst>
          </p:cNvPr>
          <p:cNvSpPr txBox="1"/>
          <p:nvPr/>
        </p:nvSpPr>
        <p:spPr>
          <a:xfrm>
            <a:off x="472502" y="2562806"/>
            <a:ext cx="1080000" cy="403866"/>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r>
              <a:rPr lang="de-DE" sz="800" dirty="0">
                <a:solidFill>
                  <a:srgbClr val="575757"/>
                </a:solidFill>
                <a:latin typeface="+mn-lt"/>
              </a:rPr>
              <a:t>Medium zur Probenentnahme für die Pooltestung</a:t>
            </a:r>
          </a:p>
        </p:txBody>
      </p:sp>
      <p:sp>
        <p:nvSpPr>
          <p:cNvPr id="34" name="Oval 33">
            <a:extLst>
              <a:ext uri="{FF2B5EF4-FFF2-40B4-BE49-F238E27FC236}">
                <a16:creationId xmlns:a16="http://schemas.microsoft.com/office/drawing/2014/main" id="{2D7E25B5-13BC-4C8A-9D25-EC532F085577}"/>
              </a:ext>
            </a:extLst>
          </p:cNvPr>
          <p:cNvSpPr/>
          <p:nvPr/>
        </p:nvSpPr>
        <p:spPr>
          <a:xfrm>
            <a:off x="649946" y="3207895"/>
            <a:ext cx="725112" cy="725112"/>
          </a:xfrm>
          <a:prstGeom prst="ellipse">
            <a:avLst/>
          </a:prstGeom>
          <a:grp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600" kern="0" dirty="0">
              <a:solidFill>
                <a:schemeClr val="bg1">
                  <a:lumMod val="50000"/>
                </a:schemeClr>
              </a:solidFill>
            </a:endParaRPr>
          </a:p>
        </p:txBody>
      </p:sp>
      <p:pic>
        <p:nvPicPr>
          <p:cNvPr id="58" name="Picture 57">
            <a:extLst>
              <a:ext uri="{FF2B5EF4-FFF2-40B4-BE49-F238E27FC236}">
                <a16:creationId xmlns:a16="http://schemas.microsoft.com/office/drawing/2014/main" id="{BAC1DC63-7990-4B58-A69E-D712628026E8}"/>
              </a:ext>
            </a:extLst>
          </p:cNvPr>
          <p:cNvPicPr>
            <a:picLocks noChangeAspect="1"/>
          </p:cNvPicPr>
          <p:nvPr/>
        </p:nvPicPr>
        <p:blipFill rotWithShape="1">
          <a:blip r:embed="rId11"/>
          <a:srcRect l="26789" t="10724" r="25296" b="10458"/>
          <a:stretch/>
        </p:blipFill>
        <p:spPr>
          <a:xfrm rot="19757012">
            <a:off x="808705" y="3319025"/>
            <a:ext cx="407595" cy="502853"/>
          </a:xfrm>
          <a:prstGeom prst="rect">
            <a:avLst/>
          </a:prstGeom>
        </p:spPr>
      </p:pic>
      <p:sp>
        <p:nvSpPr>
          <p:cNvPr id="57" name="ee4pContent4">
            <a:extLst>
              <a:ext uri="{FF2B5EF4-FFF2-40B4-BE49-F238E27FC236}">
                <a16:creationId xmlns:a16="http://schemas.microsoft.com/office/drawing/2014/main" id="{DBDB8378-D920-425E-9E73-6126BD127A99}"/>
              </a:ext>
            </a:extLst>
          </p:cNvPr>
          <p:cNvSpPr txBox="1"/>
          <p:nvPr/>
        </p:nvSpPr>
        <p:spPr>
          <a:xfrm>
            <a:off x="6405752" y="2561740"/>
            <a:ext cx="1080000" cy="276999"/>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buNone/>
            </a:pPr>
            <a:r>
              <a:rPr lang="de-DE" sz="800" dirty="0">
                <a:solidFill>
                  <a:srgbClr val="575757"/>
                </a:solidFill>
                <a:latin typeface="+mn-lt"/>
              </a:rPr>
              <a:t>Clip für den Verschluss von Kreuzbodenbeuteln</a:t>
            </a:r>
          </a:p>
        </p:txBody>
      </p:sp>
      <p:sp>
        <p:nvSpPr>
          <p:cNvPr id="67" name="Oval 66">
            <a:extLst>
              <a:ext uri="{FF2B5EF4-FFF2-40B4-BE49-F238E27FC236}">
                <a16:creationId xmlns:a16="http://schemas.microsoft.com/office/drawing/2014/main" id="{F4A27161-7AE7-4797-A617-BBC2F69920D8}"/>
              </a:ext>
            </a:extLst>
          </p:cNvPr>
          <p:cNvSpPr/>
          <p:nvPr/>
        </p:nvSpPr>
        <p:spPr>
          <a:xfrm>
            <a:off x="6583196" y="3207895"/>
            <a:ext cx="725112" cy="725112"/>
          </a:xfrm>
          <a:prstGeom prst="ellipse">
            <a:avLst/>
          </a:prstGeom>
          <a:grpFill/>
          <a:ln w="19050">
            <a:gradFill flip="none" rotWithShape="1">
              <a:gsLst>
                <a:gs pos="53000">
                  <a:srgbClr val="A8BCCF"/>
                </a:gs>
                <a:gs pos="4000">
                  <a:srgbClr val="4C7895"/>
                </a:gs>
                <a:gs pos="92000">
                  <a:schemeClr val="bg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600" kern="0" dirty="0">
              <a:solidFill>
                <a:schemeClr val="bg1">
                  <a:lumMod val="50000"/>
                </a:schemeClr>
              </a:solidFill>
            </a:endParaRPr>
          </a:p>
        </p:txBody>
      </p:sp>
      <p:pic>
        <p:nvPicPr>
          <p:cNvPr id="68" name="Picture 67">
            <a:extLst>
              <a:ext uri="{FF2B5EF4-FFF2-40B4-BE49-F238E27FC236}">
                <a16:creationId xmlns:a16="http://schemas.microsoft.com/office/drawing/2014/main" id="{AFBF9E74-CE8A-41CD-AA88-9DF8F6BAF7AE}"/>
              </a:ext>
            </a:extLst>
          </p:cNvPr>
          <p:cNvPicPr>
            <a:picLocks noChangeAspect="1"/>
          </p:cNvPicPr>
          <p:nvPr/>
        </p:nvPicPr>
        <p:blipFill rotWithShape="1">
          <a:blip r:embed="rId12"/>
          <a:srcRect l="5005" r="5005"/>
          <a:stretch/>
        </p:blipFill>
        <p:spPr>
          <a:xfrm>
            <a:off x="6722884" y="3321909"/>
            <a:ext cx="445737" cy="497084"/>
          </a:xfrm>
          <a:prstGeom prst="rect">
            <a:avLst/>
          </a:prstGeom>
        </p:spPr>
      </p:pic>
      <p:sp>
        <p:nvSpPr>
          <p:cNvPr id="69" name="ee4pContent4">
            <a:extLst>
              <a:ext uri="{FF2B5EF4-FFF2-40B4-BE49-F238E27FC236}">
                <a16:creationId xmlns:a16="http://schemas.microsoft.com/office/drawing/2014/main" id="{2671FEBD-DAF7-4A10-B49A-F1FE045DF803}"/>
              </a:ext>
            </a:extLst>
          </p:cNvPr>
          <p:cNvSpPr txBox="1"/>
          <p:nvPr/>
        </p:nvSpPr>
        <p:spPr>
          <a:xfrm>
            <a:off x="5219102" y="2561740"/>
            <a:ext cx="1080000" cy="276999"/>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buNone/>
            </a:pPr>
            <a:r>
              <a:rPr lang="de-DE" sz="800" dirty="0">
                <a:solidFill>
                  <a:srgbClr val="575757"/>
                </a:solidFill>
                <a:latin typeface="+mn-lt"/>
              </a:rPr>
              <a:t>Beutel für die Sammlung und den Transport mehrerer Einweg-Plastikbeutel</a:t>
            </a:r>
          </a:p>
        </p:txBody>
      </p:sp>
      <p:sp>
        <p:nvSpPr>
          <p:cNvPr id="74" name="Oval 73">
            <a:extLst>
              <a:ext uri="{FF2B5EF4-FFF2-40B4-BE49-F238E27FC236}">
                <a16:creationId xmlns:a16="http://schemas.microsoft.com/office/drawing/2014/main" id="{A851FAFA-88AD-4C51-85AA-2580CDE4100E}"/>
              </a:ext>
            </a:extLst>
          </p:cNvPr>
          <p:cNvSpPr/>
          <p:nvPr/>
        </p:nvSpPr>
        <p:spPr>
          <a:xfrm>
            <a:off x="5396546" y="3207895"/>
            <a:ext cx="725112" cy="725112"/>
          </a:xfrm>
          <a:prstGeom prst="ellipse">
            <a:avLst/>
          </a:prstGeom>
          <a:grpFill/>
          <a:ln w="19050">
            <a:gradFill flip="none" rotWithShape="1">
              <a:gsLst>
                <a:gs pos="53000">
                  <a:srgbClr val="A8BCCF"/>
                </a:gs>
                <a:gs pos="4000">
                  <a:srgbClr val="4C7895"/>
                </a:gs>
                <a:gs pos="92000">
                  <a:schemeClr val="bg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600" kern="0" dirty="0">
              <a:solidFill>
                <a:schemeClr val="bg1">
                  <a:lumMod val="50000"/>
                </a:schemeClr>
              </a:solidFill>
            </a:endParaRPr>
          </a:p>
        </p:txBody>
      </p:sp>
      <p:pic>
        <p:nvPicPr>
          <p:cNvPr id="75" name="Picture 74">
            <a:extLst>
              <a:ext uri="{FF2B5EF4-FFF2-40B4-BE49-F238E27FC236}">
                <a16:creationId xmlns:a16="http://schemas.microsoft.com/office/drawing/2014/main" id="{CD56B914-9AA3-436D-BFA5-6C43631BD454}"/>
              </a:ext>
            </a:extLst>
          </p:cNvPr>
          <p:cNvPicPr>
            <a:picLocks noChangeAspect="1"/>
          </p:cNvPicPr>
          <p:nvPr/>
        </p:nvPicPr>
        <p:blipFill rotWithShape="1">
          <a:blip r:embed="rId13"/>
          <a:srcRect l="5165" r="5165"/>
          <a:stretch/>
        </p:blipFill>
        <p:spPr>
          <a:xfrm>
            <a:off x="5536234" y="3321909"/>
            <a:ext cx="445737" cy="497084"/>
          </a:xfrm>
          <a:prstGeom prst="rect">
            <a:avLst/>
          </a:prstGeom>
        </p:spPr>
      </p:pic>
      <p:sp>
        <p:nvSpPr>
          <p:cNvPr id="113" name="ee4pContent4">
            <a:extLst>
              <a:ext uri="{FF2B5EF4-FFF2-40B4-BE49-F238E27FC236}">
                <a16:creationId xmlns:a16="http://schemas.microsoft.com/office/drawing/2014/main" id="{F9F95079-3D98-462C-AE60-9981F129D921}"/>
              </a:ext>
            </a:extLst>
          </p:cNvPr>
          <p:cNvSpPr txBox="1"/>
          <p:nvPr/>
        </p:nvSpPr>
        <p:spPr>
          <a:xfrm>
            <a:off x="7592400" y="2561740"/>
            <a:ext cx="1080000" cy="276999"/>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r>
              <a:rPr lang="de-DE" sz="800" dirty="0">
                <a:solidFill>
                  <a:srgbClr val="575757"/>
                </a:solidFill>
                <a:latin typeface="+mn-lt"/>
              </a:rPr>
              <a:t>Transport-Box, </a:t>
            </a:r>
            <a:br>
              <a:rPr lang="de-DE" sz="800" dirty="0">
                <a:solidFill>
                  <a:srgbClr val="575757"/>
                </a:solidFill>
                <a:latin typeface="+mn-lt"/>
              </a:rPr>
            </a:br>
            <a:r>
              <a:rPr lang="de-DE" sz="800" dirty="0">
                <a:solidFill>
                  <a:srgbClr val="575757"/>
                </a:solidFill>
                <a:latin typeface="+mn-lt"/>
              </a:rPr>
              <a:t>ggfs. mit Flies gegen</a:t>
            </a:r>
            <a:br>
              <a:rPr lang="de-DE" sz="800" dirty="0">
                <a:solidFill>
                  <a:srgbClr val="575757"/>
                </a:solidFill>
                <a:latin typeface="+mn-lt"/>
              </a:rPr>
            </a:br>
            <a:r>
              <a:rPr lang="de-DE" sz="800" dirty="0">
                <a:solidFill>
                  <a:srgbClr val="575757"/>
                </a:solidFill>
                <a:latin typeface="+mn-lt"/>
              </a:rPr>
              <a:t>austretenden Flüssigkeiten</a:t>
            </a:r>
          </a:p>
        </p:txBody>
      </p:sp>
      <p:sp>
        <p:nvSpPr>
          <p:cNvPr id="92" name="Rectangle 91">
            <a:extLst>
              <a:ext uri="{FF2B5EF4-FFF2-40B4-BE49-F238E27FC236}">
                <a16:creationId xmlns:a16="http://schemas.microsoft.com/office/drawing/2014/main" id="{AF329C88-C042-495B-9F1A-F91CA549E43C}"/>
              </a:ext>
            </a:extLst>
          </p:cNvPr>
          <p:cNvSpPr/>
          <p:nvPr/>
        </p:nvSpPr>
        <p:spPr>
          <a:xfrm>
            <a:off x="6408102" y="1635342"/>
            <a:ext cx="1013140" cy="238118"/>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DE" sz="1200" i="1" dirty="0">
                <a:solidFill>
                  <a:srgbClr val="4C7895"/>
                </a:solidFill>
              </a:rPr>
              <a:t>Transport</a:t>
            </a:r>
          </a:p>
        </p:txBody>
      </p:sp>
      <p:sp>
        <p:nvSpPr>
          <p:cNvPr id="52" name="ee4pContent3">
            <a:extLst>
              <a:ext uri="{FF2B5EF4-FFF2-40B4-BE49-F238E27FC236}">
                <a16:creationId xmlns:a16="http://schemas.microsoft.com/office/drawing/2014/main" id="{5882B049-4759-4AAB-89CC-768EA8D2D5F2}"/>
              </a:ext>
            </a:extLst>
          </p:cNvPr>
          <p:cNvSpPr txBox="1"/>
          <p:nvPr/>
        </p:nvSpPr>
        <p:spPr>
          <a:xfrm>
            <a:off x="2845802" y="2562807"/>
            <a:ext cx="1080000" cy="555029"/>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buNone/>
            </a:pPr>
            <a:r>
              <a:rPr lang="de-DE" sz="800" dirty="0">
                <a:solidFill>
                  <a:srgbClr val="575757"/>
                </a:solidFill>
                <a:latin typeface="+mn-lt"/>
              </a:rPr>
              <a:t>Beutel für die Sammlung und den Transport der Gefäße mit Proben</a:t>
            </a:r>
          </a:p>
        </p:txBody>
      </p:sp>
      <p:sp>
        <p:nvSpPr>
          <p:cNvPr id="55" name="Oval 54">
            <a:extLst>
              <a:ext uri="{FF2B5EF4-FFF2-40B4-BE49-F238E27FC236}">
                <a16:creationId xmlns:a16="http://schemas.microsoft.com/office/drawing/2014/main" id="{28ACE991-B25E-454B-A918-71478AB70795}"/>
              </a:ext>
            </a:extLst>
          </p:cNvPr>
          <p:cNvSpPr/>
          <p:nvPr/>
        </p:nvSpPr>
        <p:spPr>
          <a:xfrm>
            <a:off x="3023246" y="3207895"/>
            <a:ext cx="725112" cy="725112"/>
          </a:xfrm>
          <a:prstGeom prst="ellipse">
            <a:avLst/>
          </a:prstGeom>
          <a:grp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600" kern="0" dirty="0">
              <a:solidFill>
                <a:schemeClr val="bg1">
                  <a:lumMod val="50000"/>
                </a:schemeClr>
              </a:solidFill>
            </a:endParaRPr>
          </a:p>
        </p:txBody>
      </p:sp>
      <p:pic>
        <p:nvPicPr>
          <p:cNvPr id="56" name="Picture 55">
            <a:extLst>
              <a:ext uri="{FF2B5EF4-FFF2-40B4-BE49-F238E27FC236}">
                <a16:creationId xmlns:a16="http://schemas.microsoft.com/office/drawing/2014/main" id="{2976BBAB-9764-451B-B164-87BA8CEE8DB3}"/>
              </a:ext>
            </a:extLst>
          </p:cNvPr>
          <p:cNvPicPr>
            <a:picLocks noChangeAspect="1"/>
          </p:cNvPicPr>
          <p:nvPr/>
        </p:nvPicPr>
        <p:blipFill rotWithShape="1">
          <a:blip r:embed="rId14"/>
          <a:srcRect l="9472" r="9472"/>
          <a:stretch/>
        </p:blipFill>
        <p:spPr>
          <a:xfrm rot="19757012">
            <a:off x="3182005" y="3319024"/>
            <a:ext cx="407596" cy="502853"/>
          </a:xfrm>
          <a:prstGeom prst="rect">
            <a:avLst/>
          </a:prstGeom>
        </p:spPr>
      </p:pic>
      <p:sp>
        <p:nvSpPr>
          <p:cNvPr id="43" name="ee4pContent3">
            <a:extLst>
              <a:ext uri="{FF2B5EF4-FFF2-40B4-BE49-F238E27FC236}">
                <a16:creationId xmlns:a16="http://schemas.microsoft.com/office/drawing/2014/main" id="{01786827-86B5-47E7-9653-92FBA6445297}"/>
              </a:ext>
            </a:extLst>
          </p:cNvPr>
          <p:cNvSpPr txBox="1"/>
          <p:nvPr/>
        </p:nvSpPr>
        <p:spPr>
          <a:xfrm>
            <a:off x="4032452" y="2562807"/>
            <a:ext cx="1127038" cy="555029"/>
          </a:xfrm>
          <a:prstGeom prst="rect">
            <a:avLst/>
          </a:prstGeom>
          <a:ln cap="rnd">
            <a:noFill/>
          </a:ln>
        </p:spPr>
        <p:txBody>
          <a:bodyPr vert="horz" lIns="0" tIns="0" rIns="0" bIns="0" rtlCol="0">
            <a:noAutofit/>
          </a:bodyPr>
          <a:lstStyle>
            <a:lvl1pPr lvl="0" indent="0">
              <a:lnSpc>
                <a:spcPct val="100000"/>
              </a:lnSpc>
              <a:spcBef>
                <a:spcPts val="0"/>
              </a:spcBef>
              <a:spcAft>
                <a:spcPts val="0"/>
              </a:spcAft>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1pPr>
            <a:lvl2pPr marL="324000" lvl="1"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2pPr>
            <a:lvl3pPr marL="648000" lvl="2" indent="-216000">
              <a:lnSpc>
                <a:spcPct val="100000"/>
              </a:lnSpc>
              <a:spcBef>
                <a:spcPts val="0"/>
              </a:spcBef>
              <a:spcAft>
                <a:spcPts val="0"/>
              </a:spcAft>
              <a:buClr>
                <a:schemeClr val="tx2"/>
              </a:buClr>
              <a:buFont typeface="Trebuchet MS" panose="020B0603020202020204" pitchFamily="34" charset="0"/>
              <a:buChar char="–"/>
              <a:defRPr lang="en-US" sz="1200">
                <a:latin typeface="Trebuchet MS" panose="020B0603020202020204" pitchFamily="34" charset="0"/>
                <a:sym typeface="Trebuchet MS" panose="020B0603020202020204" pitchFamily="34" charset="0"/>
              </a:defRPr>
            </a:lvl3pPr>
            <a:lvl4pPr marL="0" lvl="3" indent="0">
              <a:lnSpc>
                <a:spcPct val="100000"/>
              </a:lnSpc>
              <a:spcBef>
                <a:spcPts val="0"/>
              </a:spcBef>
              <a:spcAft>
                <a:spcPts val="0"/>
              </a:spcAft>
              <a:buClr>
                <a:schemeClr val="tx2"/>
              </a:buClr>
              <a:buFont typeface="Trebuchet MS" panose="020B0603020202020204" pitchFamily="34" charset="0"/>
              <a:buChar char="​"/>
              <a:defRPr lang="en-US" sz="16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0"/>
              </a:spcAft>
              <a:buClrTx/>
              <a:buFont typeface="Trebuchet MS" panose="020B0603020202020204" pitchFamily="34" charset="0"/>
              <a:buChar char="​"/>
              <a:defRPr lang="en-US" sz="1600" b="1" smtClean="0">
                <a:latin typeface="Trebuchet MS" panose="020B0603020202020204" pitchFamily="34" charset="0"/>
                <a:sym typeface="Trebuchet MS" panose="020B0603020202020204" pitchFamily="34" charset="0"/>
              </a:defRPr>
            </a:lvl5pPr>
            <a:lvl6pPr marL="324000" lvl="5" indent="-216000">
              <a:lnSpc>
                <a:spcPct val="100000"/>
              </a:lnSpc>
              <a:spcBef>
                <a:spcPts val="0"/>
              </a:spcBef>
              <a:spcAft>
                <a:spcPts val="0"/>
              </a:spcAft>
              <a:buClr>
                <a:schemeClr val="tx2"/>
              </a:buClr>
              <a:buFont typeface="Trebuchet MS" panose="020B0603020202020204" pitchFamily="34" charset="0"/>
              <a:buChar char="•"/>
              <a:defRPr lang="en-US" sz="1600" smtClean="0">
                <a:latin typeface="Trebuchet MS" panose="020B0603020202020204" pitchFamily="34" charset="0"/>
                <a:sym typeface="Trebuchet MS" panose="020B0603020202020204" pitchFamily="34" charset="0"/>
              </a:defRPr>
            </a:lvl6pPr>
            <a:lvl7pPr marL="0" lvl="6" indent="0">
              <a:lnSpc>
                <a:spcPct val="100000"/>
              </a:lnSpc>
              <a:spcBef>
                <a:spcPts val="0"/>
              </a:spcBef>
              <a:spcAft>
                <a:spcPts val="0"/>
              </a:spcAft>
              <a:buFont typeface="Trebuchet MS" panose="020B0603020202020204" pitchFamily="34" charset="0"/>
              <a:buChar char="​"/>
              <a:defRPr lang="en-US" sz="4400" baseline="0" smtClean="0">
                <a:latin typeface="Trebuchet MS" panose="020B0603020202020204" pitchFamily="34" charset="0"/>
                <a:sym typeface="Trebuchet MS" panose="020B0603020202020204" pitchFamily="34" charset="0"/>
              </a:defRPr>
            </a:lvl7pPr>
            <a:lvl8pPr marL="0" lvl="7" indent="0">
              <a:lnSpc>
                <a:spcPct val="100000"/>
              </a:lnSpc>
              <a:spcBef>
                <a:spcPts val="0"/>
              </a:spcBef>
              <a:spcAft>
                <a:spcPts val="0"/>
              </a:spcAft>
              <a:buFont typeface="Trebuchet MS" panose="020B0603020202020204" pitchFamily="34" charset="0"/>
              <a:buChar char="​"/>
              <a:defRPr lang="en-US" sz="5400" baseline="0" smtClean="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0"/>
              </a:spcAft>
              <a:buFont typeface="Trebuchet MS" panose="020B0603020202020204" pitchFamily="34" charset="0"/>
              <a:buChar char="​"/>
              <a:defRPr lang="en-US" sz="2400" baseline="0" dirty="0">
                <a:solidFill>
                  <a:schemeClr val="tx2"/>
                </a:solidFill>
                <a:latin typeface="Trebuchet MS" panose="020B0603020202020204" pitchFamily="34" charset="0"/>
                <a:sym typeface="Trebuchet MS" panose="020B0603020202020204" pitchFamily="34" charset="0"/>
              </a:defRPr>
            </a:lvl9pPr>
          </a:lstStyle>
          <a:p>
            <a:pPr algn="ctr"/>
            <a:r>
              <a:rPr lang="de-DE" sz="800" dirty="0">
                <a:solidFill>
                  <a:srgbClr val="575757"/>
                </a:solidFill>
                <a:latin typeface="+mn-lt"/>
              </a:rPr>
              <a:t>Medium und Gefäß für den Transport zur Proben-entnahme für Individualproben (z.B. Rückstellproben)</a:t>
            </a:r>
          </a:p>
        </p:txBody>
      </p:sp>
      <p:sp>
        <p:nvSpPr>
          <p:cNvPr id="46" name="Oval 45">
            <a:extLst>
              <a:ext uri="{FF2B5EF4-FFF2-40B4-BE49-F238E27FC236}">
                <a16:creationId xmlns:a16="http://schemas.microsoft.com/office/drawing/2014/main" id="{0F63A97F-732C-4338-B513-8ABB5DAA0F95}"/>
              </a:ext>
            </a:extLst>
          </p:cNvPr>
          <p:cNvSpPr/>
          <p:nvPr/>
        </p:nvSpPr>
        <p:spPr>
          <a:xfrm>
            <a:off x="4209896" y="3207895"/>
            <a:ext cx="725112" cy="725112"/>
          </a:xfrm>
          <a:prstGeom prst="ellipse">
            <a:avLst/>
          </a:prstGeom>
          <a:grpFill/>
          <a:ln w="19050">
            <a:gradFill flip="none" rotWithShape="1">
              <a:gsLst>
                <a:gs pos="0">
                  <a:srgbClr val="003B59"/>
                </a:gs>
                <a:gs pos="100000">
                  <a:srgbClr val="A8BCC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spcAft>
                <a:spcPts val="0"/>
              </a:spcAft>
            </a:pPr>
            <a:endParaRPr lang="de-DE" sz="1600" kern="0" dirty="0">
              <a:solidFill>
                <a:schemeClr val="bg1">
                  <a:lumMod val="50000"/>
                </a:schemeClr>
              </a:solidFill>
            </a:endParaRPr>
          </a:p>
        </p:txBody>
      </p:sp>
      <p:pic>
        <p:nvPicPr>
          <p:cNvPr id="48" name="Picture 47">
            <a:extLst>
              <a:ext uri="{FF2B5EF4-FFF2-40B4-BE49-F238E27FC236}">
                <a16:creationId xmlns:a16="http://schemas.microsoft.com/office/drawing/2014/main" id="{2EF59299-11AC-490B-A2A9-A2E22C6CD581}"/>
              </a:ext>
            </a:extLst>
          </p:cNvPr>
          <p:cNvPicPr>
            <a:picLocks noChangeAspect="1"/>
          </p:cNvPicPr>
          <p:nvPr/>
        </p:nvPicPr>
        <p:blipFill rotWithShape="1">
          <a:blip r:embed="rId15"/>
          <a:srcRect l="9339" r="9339"/>
          <a:stretch/>
        </p:blipFill>
        <p:spPr>
          <a:xfrm rot="19757012">
            <a:off x="4368655" y="3319024"/>
            <a:ext cx="407595" cy="502853"/>
          </a:xfrm>
          <a:prstGeom prst="rect">
            <a:avLst/>
          </a:prstGeom>
        </p:spPr>
      </p:pic>
      <p:sp>
        <p:nvSpPr>
          <p:cNvPr id="76" name="ee4pHeader3">
            <a:extLst>
              <a:ext uri="{FF2B5EF4-FFF2-40B4-BE49-F238E27FC236}">
                <a16:creationId xmlns:a16="http://schemas.microsoft.com/office/drawing/2014/main" id="{19FBFFF9-2535-403A-8F60-6153CB376E62}"/>
              </a:ext>
            </a:extLst>
          </p:cNvPr>
          <p:cNvSpPr txBox="1"/>
          <p:nvPr/>
        </p:nvSpPr>
        <p:spPr>
          <a:xfrm>
            <a:off x="4052441" y="2185196"/>
            <a:ext cx="1080000" cy="184666"/>
          </a:xfrm>
          <a:prstGeom prst="rect">
            <a:avLst/>
          </a:prstGeom>
          <a:noFill/>
          <a:ln cap="rnd">
            <a:noFill/>
          </a:ln>
        </p:spPr>
        <p:txBody>
          <a:bodyPr wrap="square" lIns="0" tIns="0" rIns="0" bIns="0" rtlCol="0" anchor="b" anchorCtr="0">
            <a:noAutofit/>
          </a:bodyPr>
          <a:lstStyle/>
          <a:p>
            <a:pPr marL="0" lvl="3" algn="ctr"/>
            <a:r>
              <a:rPr lang="de-DE" sz="900" i="1" dirty="0">
                <a:solidFill>
                  <a:srgbClr val="003B59"/>
                </a:solidFill>
              </a:rPr>
              <a:t>Abstrichtupfer </a:t>
            </a:r>
          </a:p>
          <a:p>
            <a:pPr marL="0" lvl="3" algn="ctr"/>
            <a:r>
              <a:rPr lang="de-DE" sz="900" i="1" dirty="0">
                <a:solidFill>
                  <a:srgbClr val="003B59"/>
                </a:solidFill>
              </a:rPr>
              <a:t>im Transportrohr</a:t>
            </a:r>
          </a:p>
        </p:txBody>
      </p:sp>
      <p:sp>
        <p:nvSpPr>
          <p:cNvPr id="77" name="ee4pHeader1">
            <a:extLst>
              <a:ext uri="{FF2B5EF4-FFF2-40B4-BE49-F238E27FC236}">
                <a16:creationId xmlns:a16="http://schemas.microsoft.com/office/drawing/2014/main" id="{3838778C-CA4F-43CA-AE24-E6405B7C07F1}"/>
              </a:ext>
            </a:extLst>
          </p:cNvPr>
          <p:cNvSpPr txBox="1"/>
          <p:nvPr/>
        </p:nvSpPr>
        <p:spPr>
          <a:xfrm>
            <a:off x="507774" y="2185196"/>
            <a:ext cx="1080000" cy="184666"/>
          </a:xfrm>
          <a:prstGeom prst="rect">
            <a:avLst/>
          </a:prstGeom>
          <a:noFill/>
          <a:ln cap="rnd">
            <a:noFill/>
          </a:ln>
        </p:spPr>
        <p:txBody>
          <a:bodyPr wrap="square" lIns="0" tIns="0" rIns="0" bIns="0" rtlCol="0" anchor="b" anchorCtr="0">
            <a:noAutofit/>
          </a:bodyPr>
          <a:lstStyle/>
          <a:p>
            <a:pPr marL="0" lvl="3" algn="ctr"/>
            <a:r>
              <a:rPr lang="de-DE" sz="900" i="1" dirty="0">
                <a:solidFill>
                  <a:srgbClr val="003B59"/>
                </a:solidFill>
              </a:rPr>
              <a:t>Abstrichtupfer</a:t>
            </a:r>
          </a:p>
        </p:txBody>
      </p:sp>
      <p:sp>
        <p:nvSpPr>
          <p:cNvPr id="79" name="ee4pHeader3">
            <a:extLst>
              <a:ext uri="{FF2B5EF4-FFF2-40B4-BE49-F238E27FC236}">
                <a16:creationId xmlns:a16="http://schemas.microsoft.com/office/drawing/2014/main" id="{16ACB7FA-9817-4F5F-875E-5DA34078AD76}"/>
              </a:ext>
            </a:extLst>
          </p:cNvPr>
          <p:cNvSpPr txBox="1"/>
          <p:nvPr/>
        </p:nvSpPr>
        <p:spPr>
          <a:xfrm>
            <a:off x="1689330" y="2185196"/>
            <a:ext cx="1080000" cy="184666"/>
          </a:xfrm>
          <a:prstGeom prst="rect">
            <a:avLst/>
          </a:prstGeom>
          <a:noFill/>
          <a:ln cap="rnd">
            <a:noFill/>
          </a:ln>
        </p:spPr>
        <p:txBody>
          <a:bodyPr wrap="square" lIns="0" tIns="0" rIns="0" bIns="0" rtlCol="0" anchor="b" anchorCtr="0">
            <a:noAutofit/>
          </a:bodyPr>
          <a:lstStyle/>
          <a:p>
            <a:pPr marL="0" lvl="3" algn="ctr"/>
            <a:r>
              <a:rPr lang="de-DE" sz="900" i="1" dirty="0">
                <a:solidFill>
                  <a:srgbClr val="003B59"/>
                </a:solidFill>
              </a:rPr>
              <a:t>Falcon-</a:t>
            </a:r>
            <a:r>
              <a:rPr lang="de-DE" sz="900" i="1" dirty="0" err="1">
                <a:solidFill>
                  <a:srgbClr val="003B59"/>
                </a:solidFill>
              </a:rPr>
              <a:t>Tubes</a:t>
            </a:r>
            <a:endParaRPr lang="de-DE" sz="900" i="1" dirty="0">
              <a:solidFill>
                <a:srgbClr val="003B59"/>
              </a:solidFill>
            </a:endParaRPr>
          </a:p>
        </p:txBody>
      </p:sp>
      <p:sp>
        <p:nvSpPr>
          <p:cNvPr id="82" name="ee4pHeader4">
            <a:extLst>
              <a:ext uri="{FF2B5EF4-FFF2-40B4-BE49-F238E27FC236}">
                <a16:creationId xmlns:a16="http://schemas.microsoft.com/office/drawing/2014/main" id="{4304DD1D-3091-4C9D-BE58-8E3CDFDCFF75}"/>
              </a:ext>
            </a:extLst>
          </p:cNvPr>
          <p:cNvSpPr txBox="1"/>
          <p:nvPr/>
        </p:nvSpPr>
        <p:spPr>
          <a:xfrm>
            <a:off x="5219102" y="2185195"/>
            <a:ext cx="1080000" cy="183600"/>
          </a:xfrm>
          <a:prstGeom prst="rect">
            <a:avLst/>
          </a:prstGeom>
          <a:noFill/>
          <a:ln cap="rnd">
            <a:noFill/>
          </a:ln>
        </p:spPr>
        <p:txBody>
          <a:bodyPr wrap="square" lIns="0" tIns="0" rIns="0" bIns="0" rtlCol="0" anchor="b" anchorCtr="0">
            <a:noAutofit/>
          </a:bodyPr>
          <a:lstStyle/>
          <a:p>
            <a:pPr marL="0" lvl="3" algn="ctr"/>
            <a:r>
              <a:rPr lang="de-DE" sz="900" i="1" dirty="0">
                <a:solidFill>
                  <a:srgbClr val="4C7895"/>
                </a:solidFill>
              </a:rPr>
              <a:t>Kreuzbodenbeutel</a:t>
            </a:r>
          </a:p>
        </p:txBody>
      </p:sp>
      <p:sp>
        <p:nvSpPr>
          <p:cNvPr id="87" name="ee4pHeader4">
            <a:extLst>
              <a:ext uri="{FF2B5EF4-FFF2-40B4-BE49-F238E27FC236}">
                <a16:creationId xmlns:a16="http://schemas.microsoft.com/office/drawing/2014/main" id="{B0F3D476-FFF4-4EFA-9C78-F4F71A80CF81}"/>
              </a:ext>
            </a:extLst>
          </p:cNvPr>
          <p:cNvSpPr txBox="1"/>
          <p:nvPr/>
        </p:nvSpPr>
        <p:spPr>
          <a:xfrm>
            <a:off x="6405752" y="2185195"/>
            <a:ext cx="1080000" cy="183600"/>
          </a:xfrm>
          <a:prstGeom prst="rect">
            <a:avLst/>
          </a:prstGeom>
          <a:noFill/>
          <a:ln cap="rnd">
            <a:noFill/>
          </a:ln>
        </p:spPr>
        <p:txBody>
          <a:bodyPr wrap="square" lIns="0" tIns="0" rIns="0" bIns="0" rtlCol="0" anchor="b" anchorCtr="0">
            <a:noAutofit/>
          </a:bodyPr>
          <a:lstStyle/>
          <a:p>
            <a:pPr marL="0" lvl="3" algn="ctr"/>
            <a:r>
              <a:rPr lang="de-DE" sz="900" i="1" dirty="0">
                <a:solidFill>
                  <a:srgbClr val="4C7895"/>
                </a:solidFill>
              </a:rPr>
              <a:t>Verschlussclip</a:t>
            </a:r>
          </a:p>
        </p:txBody>
      </p:sp>
      <p:sp>
        <p:nvSpPr>
          <p:cNvPr id="110" name="ee4pHeader4">
            <a:extLst>
              <a:ext uri="{FF2B5EF4-FFF2-40B4-BE49-F238E27FC236}">
                <a16:creationId xmlns:a16="http://schemas.microsoft.com/office/drawing/2014/main" id="{7B89AB7F-7881-42DE-95A4-07F188E9345A}"/>
              </a:ext>
            </a:extLst>
          </p:cNvPr>
          <p:cNvSpPr txBox="1"/>
          <p:nvPr/>
        </p:nvSpPr>
        <p:spPr>
          <a:xfrm>
            <a:off x="7592401" y="2185195"/>
            <a:ext cx="1080000" cy="183600"/>
          </a:xfrm>
          <a:prstGeom prst="rect">
            <a:avLst/>
          </a:prstGeom>
          <a:noFill/>
          <a:ln cap="rnd">
            <a:noFill/>
          </a:ln>
        </p:spPr>
        <p:txBody>
          <a:bodyPr wrap="square" lIns="0" tIns="0" rIns="0" bIns="0" rtlCol="0" anchor="b" anchorCtr="0">
            <a:noAutofit/>
          </a:bodyPr>
          <a:lstStyle/>
          <a:p>
            <a:pPr marL="0" lvl="3" algn="ctr"/>
            <a:r>
              <a:rPr lang="de-DE" sz="900" i="1" dirty="0">
                <a:solidFill>
                  <a:srgbClr val="4C7895"/>
                </a:solidFill>
              </a:rPr>
              <a:t>Transportboxen</a:t>
            </a:r>
          </a:p>
        </p:txBody>
      </p:sp>
      <p:sp>
        <p:nvSpPr>
          <p:cNvPr id="132" name="ee4pHeader3">
            <a:extLst>
              <a:ext uri="{FF2B5EF4-FFF2-40B4-BE49-F238E27FC236}">
                <a16:creationId xmlns:a16="http://schemas.microsoft.com/office/drawing/2014/main" id="{53127E36-D0AA-4ECD-B9FC-619FA04FF890}"/>
              </a:ext>
            </a:extLst>
          </p:cNvPr>
          <p:cNvSpPr txBox="1"/>
          <p:nvPr/>
        </p:nvSpPr>
        <p:spPr>
          <a:xfrm>
            <a:off x="2870886" y="2185196"/>
            <a:ext cx="1080000" cy="184666"/>
          </a:xfrm>
          <a:prstGeom prst="rect">
            <a:avLst/>
          </a:prstGeom>
          <a:noFill/>
          <a:ln cap="rnd">
            <a:noFill/>
          </a:ln>
        </p:spPr>
        <p:txBody>
          <a:bodyPr wrap="square" lIns="0" tIns="0" rIns="0" bIns="0" rtlCol="0" anchor="b" anchorCtr="0">
            <a:noAutofit/>
          </a:bodyPr>
          <a:lstStyle/>
          <a:p>
            <a:pPr marL="0" lvl="3" algn="ctr"/>
            <a:r>
              <a:rPr lang="de-DE" sz="900" i="1" dirty="0">
                <a:solidFill>
                  <a:srgbClr val="003B59"/>
                </a:solidFill>
              </a:rPr>
              <a:t>Einweg- </a:t>
            </a:r>
          </a:p>
          <a:p>
            <a:pPr marL="0" lvl="3" algn="ctr"/>
            <a:r>
              <a:rPr lang="de-DE" sz="900" i="1" dirty="0">
                <a:solidFill>
                  <a:srgbClr val="003B59"/>
                </a:solidFill>
              </a:rPr>
              <a:t>Plastikbeutel</a:t>
            </a:r>
          </a:p>
        </p:txBody>
      </p:sp>
      <p:cxnSp>
        <p:nvCxnSpPr>
          <p:cNvPr id="78" name="Straight Connector 77">
            <a:extLst>
              <a:ext uri="{FF2B5EF4-FFF2-40B4-BE49-F238E27FC236}">
                <a16:creationId xmlns:a16="http://schemas.microsoft.com/office/drawing/2014/main" id="{192F5119-0B90-44FD-95DB-4CA0D3D2EFC8}"/>
              </a:ext>
            </a:extLst>
          </p:cNvPr>
          <p:cNvCxnSpPr>
            <a:cxnSpLocks/>
          </p:cNvCxnSpPr>
          <p:nvPr/>
        </p:nvCxnSpPr>
        <p:spPr>
          <a:xfrm flipH="1">
            <a:off x="507774" y="1754401"/>
            <a:ext cx="4568282" cy="0"/>
          </a:xfrm>
          <a:prstGeom prst="line">
            <a:avLst/>
          </a:prstGeom>
          <a:ln w="19050" cap="rnd" cmpd="sng" algn="ctr">
            <a:solidFill>
              <a:srgbClr val="003B59"/>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99C47500-36AF-4B56-9661-AD303D0DDF88}"/>
              </a:ext>
            </a:extLst>
          </p:cNvPr>
          <p:cNvSpPr/>
          <p:nvPr/>
        </p:nvSpPr>
        <p:spPr>
          <a:xfrm>
            <a:off x="2108342" y="1635342"/>
            <a:ext cx="1367146" cy="238118"/>
          </a:xfrm>
          <a:prstGeom prst="rect">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de-DE" sz="1200" i="1" dirty="0">
                <a:solidFill>
                  <a:srgbClr val="003B59"/>
                </a:solidFill>
              </a:rPr>
              <a:t>Testdurchführung</a:t>
            </a:r>
          </a:p>
        </p:txBody>
      </p:sp>
      <p:sp>
        <p:nvSpPr>
          <p:cNvPr id="88" name="AutoShape 107">
            <a:extLst>
              <a:ext uri="{FF2B5EF4-FFF2-40B4-BE49-F238E27FC236}">
                <a16:creationId xmlns:a16="http://schemas.microsoft.com/office/drawing/2014/main" id="{7A722B13-23F3-46E9-92B0-536CDF162DBA}"/>
              </a:ext>
            </a:extLst>
          </p:cNvPr>
          <p:cNvSpPr>
            <a:spLocks noChangeAspect="1" noChangeArrowheads="1" noTextEdit="1"/>
          </p:cNvSpPr>
          <p:nvPr/>
        </p:nvSpPr>
        <p:spPr bwMode="auto">
          <a:xfrm>
            <a:off x="4334441" y="2123557"/>
            <a:ext cx="675000" cy="6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dirty="0"/>
          </a:p>
        </p:txBody>
      </p:sp>
      <p:sp>
        <p:nvSpPr>
          <p:cNvPr id="25" name="Rectangle 24">
            <a:extLst>
              <a:ext uri="{FF2B5EF4-FFF2-40B4-BE49-F238E27FC236}">
                <a16:creationId xmlns:a16="http://schemas.microsoft.com/office/drawing/2014/main" id="{15B3558B-B6C8-463D-93FB-672BF24AADB0}"/>
              </a:ext>
            </a:extLst>
          </p:cNvPr>
          <p:cNvSpPr/>
          <p:nvPr/>
        </p:nvSpPr>
        <p:spPr bwMode="auto">
          <a:xfrm>
            <a:off x="6516217" y="1091617"/>
            <a:ext cx="2155284" cy="396250"/>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r>
              <a:rPr lang="de-DE" sz="800" dirty="0">
                <a:solidFill>
                  <a:schemeClr val="bg1"/>
                </a:solidFill>
                <a:latin typeface="+mn-lt"/>
                <a:cs typeface="+mn-cs"/>
              </a:rPr>
              <a:t>Beispielprodukte aus der</a:t>
            </a:r>
            <a:br>
              <a:rPr lang="de-DE" sz="800" dirty="0">
                <a:solidFill>
                  <a:schemeClr val="bg1"/>
                </a:solidFill>
                <a:latin typeface="+mn-lt"/>
                <a:cs typeface="+mn-cs"/>
              </a:rPr>
            </a:br>
            <a:r>
              <a:rPr lang="de-DE" sz="800" dirty="0">
                <a:solidFill>
                  <a:schemeClr val="bg1"/>
                </a:solidFill>
                <a:latin typeface="+mn-lt"/>
                <a:cs typeface="+mn-cs"/>
              </a:rPr>
              <a:t>PCR-Pool-Testung in den bayerischen </a:t>
            </a:r>
            <a:br>
              <a:rPr lang="de-DE" sz="800" dirty="0">
                <a:solidFill>
                  <a:schemeClr val="bg1"/>
                </a:solidFill>
                <a:latin typeface="+mn-lt"/>
                <a:cs typeface="+mn-cs"/>
              </a:rPr>
            </a:br>
            <a:r>
              <a:rPr lang="de-DE" sz="800" dirty="0">
                <a:solidFill>
                  <a:schemeClr val="bg1"/>
                </a:solidFill>
                <a:latin typeface="+mn-lt"/>
                <a:cs typeface="+mn-cs"/>
              </a:rPr>
              <a:t>Grund- und Förderschulen</a:t>
            </a:r>
          </a:p>
        </p:txBody>
      </p:sp>
      <p:sp>
        <p:nvSpPr>
          <p:cNvPr id="90" name="Rectangle 89">
            <a:extLst>
              <a:ext uri="{FF2B5EF4-FFF2-40B4-BE49-F238E27FC236}">
                <a16:creationId xmlns:a16="http://schemas.microsoft.com/office/drawing/2014/main" id="{3ECED42D-9D0E-42C0-AC4A-2579D815A629}"/>
              </a:ext>
            </a:extLst>
          </p:cNvPr>
          <p:cNvSpPr/>
          <p:nvPr/>
        </p:nvSpPr>
        <p:spPr bwMode="auto">
          <a:xfrm>
            <a:off x="3322231" y="4236526"/>
            <a:ext cx="2463362" cy="119163"/>
          </a:xfrm>
          <a:prstGeom prst="rect">
            <a:avLst/>
          </a:prstGeom>
          <a:solidFill>
            <a:srgbClr val="FFFFFF"/>
          </a:solidFill>
          <a:ln w="9525" cap="flat" cmpd="sng" algn="ctr">
            <a:noFill/>
            <a:prstDash val="sysDash"/>
            <a:round/>
            <a:headEnd type="none" w="med" len="med"/>
            <a:tailEnd type="none" w="med" len="med"/>
          </a:ln>
          <a:effectLst/>
          <a:extLst>
            <a:ext uri="{91240B29-F687-4F45-9708-019B960494DF}">
              <a14:hiddenLine xmlns:a14="http://schemas.microsoft.com/office/drawing/2010/main" w="9525" cap="flat" cmpd="sng" algn="ctr">
                <a:solidFill>
                  <a:srgbClr val="4C7895"/>
                </a:solidFill>
                <a:prstDash val="sysDash"/>
                <a:round/>
                <a:headEnd type="none" w="med" len="med"/>
                <a:tailEnd type="none" w="med" len="med"/>
              </a14:hiddenLine>
            </a:ext>
          </a:extLst>
        </p:spPr>
        <p:txBody>
          <a:bodyPr vert="horz" wrap="square" lIns="0" tIns="0" rIns="0" bIns="0" numCol="1" rtlCol="0" anchor="ctr" anchorCtr="0" compatLnSpc="1">
            <a:prstTxWarp prst="textNoShape">
              <a:avLst/>
            </a:prstTxWarp>
            <a:noAutofit/>
          </a:bodyPr>
          <a:lstStyle/>
          <a:p>
            <a:pPr algn="ctr">
              <a:buFont typeface="Arial" panose="020B0604020202020204" pitchFamily="34" charset="0"/>
            </a:pPr>
            <a:r>
              <a:rPr lang="de-DE" sz="1000" dirty="0">
                <a:solidFill>
                  <a:srgbClr val="4C7895"/>
                </a:solidFill>
                <a:latin typeface="+mn-lt"/>
                <a:cs typeface="+mn-cs"/>
              </a:rPr>
              <a:t>In Kombination UN3373 / P650-konform</a:t>
            </a:r>
            <a:r>
              <a:rPr lang="de-DE" sz="1000" baseline="30000" dirty="0">
                <a:solidFill>
                  <a:srgbClr val="4C7895"/>
                </a:solidFill>
                <a:latin typeface="+mn-lt"/>
                <a:cs typeface="+mn-cs"/>
              </a:rPr>
              <a:t>1</a:t>
            </a:r>
            <a:r>
              <a:rPr lang="de-DE" sz="1000" dirty="0">
                <a:solidFill>
                  <a:srgbClr val="4C7895"/>
                </a:solidFill>
                <a:latin typeface="+mn-lt"/>
                <a:cs typeface="+mn-cs"/>
              </a:rPr>
              <a:t> </a:t>
            </a:r>
          </a:p>
        </p:txBody>
      </p:sp>
      <p:graphicFrame>
        <p:nvGraphicFramePr>
          <p:cNvPr id="39" name="Object 38" hidden="1">
            <a:extLst>
              <a:ext uri="{FF2B5EF4-FFF2-40B4-BE49-F238E27FC236}">
                <a16:creationId xmlns:a16="http://schemas.microsoft.com/office/drawing/2014/main" id="{06C9C6A9-B8E6-48FE-AADD-DDFF63200641}"/>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07" name="think-cell Slide" r:id="rId16" imgW="328" imgH="328" progId="TCLayout.ActiveDocument.1">
                  <p:embed/>
                </p:oleObj>
              </mc:Choice>
              <mc:Fallback>
                <p:oleObj name="think-cell Slide" r:id="rId16" imgW="328" imgH="328" progId="TCLayout.ActiveDocument.1">
                  <p:embed/>
                  <p:pic>
                    <p:nvPicPr>
                      <p:cNvPr id="3" name="Object 2" hidden="1">
                        <a:extLst>
                          <a:ext uri="{FF2B5EF4-FFF2-40B4-BE49-F238E27FC236}">
                            <a16:creationId xmlns:a16="http://schemas.microsoft.com/office/drawing/2014/main" id="{1F5A99CE-E505-441A-80B7-A5ABDAE6647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0" name="ee4pFootnotes">
            <a:extLst>
              <a:ext uri="{FF2B5EF4-FFF2-40B4-BE49-F238E27FC236}">
                <a16:creationId xmlns:a16="http://schemas.microsoft.com/office/drawing/2014/main" id="{02801C28-BE46-4DA9-897D-9EF11BE61291}"/>
              </a:ext>
            </a:extLst>
          </p:cNvPr>
          <p:cNvSpPr>
            <a:spLocks noChangeArrowheads="1"/>
          </p:cNvSpPr>
          <p:nvPr/>
        </p:nvSpPr>
        <p:spPr bwMode="auto">
          <a:xfrm>
            <a:off x="472500" y="4646479"/>
            <a:ext cx="7555884" cy="19389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de-DE" sz="700" dirty="0">
                <a:solidFill>
                  <a:srgbClr val="898989"/>
                </a:solidFill>
                <a:latin typeface="+mn-lt"/>
                <a:cs typeface="+mn-cs"/>
                <a:sym typeface="Novel Sans Pro" panose="02000000000000000000" pitchFamily="50" charset="0"/>
              </a:rPr>
              <a:t>1. Transportvorschriften für biologische Stoffe der Kategorie B – UN3373, welche nach Verpackungsanweisung P650 zu verpacken sind. Spezielle UN3373-konforme Transport-Boxen machen den Einsatz von zusätzlichen Kreuzbodenbeuteln und Verschlussclips ggfs. überflüssig.</a:t>
            </a:r>
          </a:p>
        </p:txBody>
      </p:sp>
    </p:spTree>
    <p:extLst>
      <p:ext uri="{BB962C8B-B14F-4D97-AF65-F5344CB8AC3E}">
        <p14:creationId xmlns:p14="http://schemas.microsoft.com/office/powerpoint/2010/main" val="240886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0C0288-8D66-44C7-9AC1-CE6781C2E833}"/>
              </a:ext>
            </a:extLst>
          </p:cNvPr>
          <p:cNvGraphicFramePr>
            <a:graphicFrameLocks noChangeAspect="1"/>
          </p:cNvGraphicFramePr>
          <p:nvPr>
            <p:custDataLst>
              <p:tags r:id="rId3"/>
            </p:custDataLst>
            <p:extLst>
              <p:ext uri="{D42A27DB-BD31-4B8C-83A1-F6EECF244321}">
                <p14:modId xmlns:p14="http://schemas.microsoft.com/office/powerpoint/2010/main" val="403525556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5804" name="think-cell Slide" r:id="rId6" imgW="473" imgH="476" progId="TCLayout.ActiveDocument.1">
                  <p:embed/>
                </p:oleObj>
              </mc:Choice>
              <mc:Fallback>
                <p:oleObj name="think-cell Slide" r:id="rId6" imgW="473" imgH="476" progId="TCLayout.ActiveDocument.1">
                  <p:embed/>
                  <p:pic>
                    <p:nvPicPr>
                      <p:cNvPr id="5" name="Object 4" hidden="1">
                        <a:extLst>
                          <a:ext uri="{FF2B5EF4-FFF2-40B4-BE49-F238E27FC236}">
                            <a16:creationId xmlns:a16="http://schemas.microsoft.com/office/drawing/2014/main" id="{620C0288-8D66-44C7-9AC1-CE6781C2E833}"/>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3" name="Title 2"/>
          <p:cNvSpPr>
            <a:spLocks noGrp="1"/>
          </p:cNvSpPr>
          <p:nvPr>
            <p:ph type="title"/>
          </p:nvPr>
        </p:nvSpPr>
        <p:spPr>
          <a:xfrm>
            <a:off x="472679" y="466725"/>
            <a:ext cx="8199834" cy="784830"/>
          </a:xfrm>
        </p:spPr>
        <p:txBody>
          <a:bodyPr vert="horz"/>
          <a:lstStyle/>
          <a:p>
            <a:r>
              <a:rPr lang="de-DE" dirty="0"/>
              <a:t>Materialvolumina sollten im täglichen Transport-</a:t>
            </a:r>
            <a:br>
              <a:rPr lang="de-DE" dirty="0"/>
            </a:br>
            <a:r>
              <a:rPr lang="de-DE" dirty="0" err="1"/>
              <a:t>prozess</a:t>
            </a:r>
            <a:r>
              <a:rPr lang="de-DE" dirty="0"/>
              <a:t> berücksichtigt werden</a:t>
            </a:r>
            <a:endParaRPr lang="en-US" dirty="0"/>
          </a:p>
        </p:txBody>
      </p:sp>
      <p:sp>
        <p:nvSpPr>
          <p:cNvPr id="102" name="ee4pFootnotes">
            <a:extLst>
              <a:ext uri="{FF2B5EF4-FFF2-40B4-BE49-F238E27FC236}">
                <a16:creationId xmlns:a16="http://schemas.microsoft.com/office/drawing/2014/main" id="{639CF32A-4702-4B54-800F-8004AEF8B7EA}"/>
              </a:ext>
            </a:extLst>
          </p:cNvPr>
          <p:cNvSpPr>
            <a:spLocks noChangeArrowheads="1"/>
          </p:cNvSpPr>
          <p:nvPr/>
        </p:nvSpPr>
        <p:spPr bwMode="auto">
          <a:xfrm>
            <a:off x="472500" y="4812273"/>
            <a:ext cx="7915924" cy="207749"/>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de-DE" sz="750" dirty="0">
                <a:solidFill>
                  <a:schemeClr val="bg1">
                    <a:lumMod val="50000"/>
                  </a:schemeClr>
                </a:solidFill>
                <a:latin typeface="Arial" panose="020B0604020202020204" pitchFamily="34" charset="0"/>
                <a:sym typeface="Arial" panose="020B0604020202020204" pitchFamily="34" charset="0"/>
              </a:rPr>
              <a:t>1. Sammelfahrt mit 8 Einrichtungen mit jeweils 4 Pools à 20 Kinder inkl. Rückstellproben. 2. Koordination zwischen </a:t>
            </a:r>
            <a:r>
              <a:rPr lang="de-DE" sz="750" dirty="0" smtClean="0">
                <a:solidFill>
                  <a:schemeClr val="bg1">
                    <a:lumMod val="50000"/>
                  </a:schemeClr>
                </a:solidFill>
                <a:latin typeface="Arial" panose="020B0604020202020204" pitchFamily="34" charset="0"/>
                <a:sym typeface="Arial" panose="020B0604020202020204" pitchFamily="34" charset="0"/>
              </a:rPr>
              <a:t>Landkreisen, kreisfreien </a:t>
            </a:r>
            <a:r>
              <a:rPr lang="de-DE" sz="750" dirty="0">
                <a:solidFill>
                  <a:schemeClr val="bg1">
                    <a:lumMod val="50000"/>
                  </a:schemeClr>
                </a:solidFill>
                <a:latin typeface="Arial" panose="020B0604020202020204" pitchFamily="34" charset="0"/>
                <a:sym typeface="Arial" panose="020B0604020202020204" pitchFamily="34" charset="0"/>
              </a:rPr>
              <a:t>Städten </a:t>
            </a:r>
            <a:r>
              <a:rPr lang="de-DE" sz="750" dirty="0">
                <a:solidFill>
                  <a:schemeClr val="bg1">
                    <a:lumMod val="50000"/>
                  </a:schemeClr>
                </a:solidFill>
                <a:latin typeface="Arial" panose="020B0604020202020204" pitchFamily="34" charset="0"/>
                <a:sym typeface="Arial" panose="020B0604020202020204" pitchFamily="34" charset="0"/>
              </a:rPr>
              <a:t>und kreisangehörigen Gemeinden </a:t>
            </a:r>
            <a:r>
              <a:rPr lang="de-DE" sz="750" dirty="0" smtClean="0">
                <a:solidFill>
                  <a:schemeClr val="bg1">
                    <a:lumMod val="50000"/>
                  </a:schemeClr>
                </a:solidFill>
                <a:latin typeface="Arial" panose="020B0604020202020204" pitchFamily="34" charset="0"/>
                <a:sym typeface="Arial" panose="020B0604020202020204" pitchFamily="34" charset="0"/>
              </a:rPr>
              <a:t>denkbar</a:t>
            </a:r>
            <a:r>
              <a:rPr lang="de-DE" sz="750" dirty="0">
                <a:solidFill>
                  <a:schemeClr val="bg1">
                    <a:lumMod val="50000"/>
                  </a:schemeClr>
                </a:solidFill>
                <a:latin typeface="Arial" panose="020B0604020202020204" pitchFamily="34" charset="0"/>
                <a:sym typeface="Arial" panose="020B0604020202020204" pitchFamily="34" charset="0"/>
              </a:rPr>
              <a:t>.</a:t>
            </a:r>
          </a:p>
        </p:txBody>
      </p:sp>
      <p:grpSp>
        <p:nvGrpSpPr>
          <p:cNvPr id="12" name="PFSticker" hidden="1">
            <a:extLst>
              <a:ext uri="{FF2B5EF4-FFF2-40B4-BE49-F238E27FC236}">
                <a16:creationId xmlns:a16="http://schemas.microsoft.com/office/drawing/2014/main" id="{E7F6D36A-315A-417D-B6E3-930C1BE21464}"/>
              </a:ext>
            </a:extLst>
          </p:cNvPr>
          <p:cNvGrpSpPr/>
          <p:nvPr/>
        </p:nvGrpSpPr>
        <p:grpSpPr>
          <a:xfrm>
            <a:off x="3362325" y="-142875"/>
            <a:ext cx="2428875" cy="285750"/>
            <a:chOff x="4483100" y="-190500"/>
            <a:chExt cx="3238500" cy="381000"/>
          </a:xfrm>
        </p:grpSpPr>
        <p:sp>
          <p:nvSpPr>
            <p:cNvPr id="9" name="PFlayoutSticker" hidden="1">
              <a:extLst>
                <a:ext uri="{FF2B5EF4-FFF2-40B4-BE49-F238E27FC236}">
                  <a16:creationId xmlns:a16="http://schemas.microsoft.com/office/drawing/2014/main" id="{27A51CC8-14F3-42E7-8E7E-214B9696F993}"/>
                </a:ext>
              </a:extLst>
            </p:cNvPr>
            <p:cNvSpPr>
              <a:spLocks noChangeAspect="1"/>
            </p:cNvSpPr>
            <p:nvPr/>
          </p:nvSpPr>
          <p:spPr>
            <a:xfrm>
              <a:off x="4483100" y="-190500"/>
              <a:ext cx="1079500" cy="381000"/>
            </a:xfrm>
            <a:prstGeom prst="hexagon">
              <a:avLst/>
            </a:prstGeom>
            <a:solidFill>
              <a:srgbClr val="008000"/>
            </a:solidFill>
            <a:ln w="9525" cap="rnd" cmpd="sng" algn="ctr">
              <a:solidFill>
                <a:prstClr val="black"/>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de-DE">
                  <a:solidFill>
                    <a:srgbClr val="FFFFFF"/>
                  </a:solidFill>
                  <a:latin typeface="Calibri" panose="020F0502020204030204" pitchFamily="34" charset="0"/>
                </a:rPr>
                <a:t>JSS</a:t>
              </a:r>
              <a:endParaRPr lang="de-DE" dirty="0" err="1">
                <a:solidFill>
                  <a:srgbClr val="FFFFFF"/>
                </a:solidFill>
                <a:latin typeface="Calibri" panose="020F0502020204030204" pitchFamily="34" charset="0"/>
              </a:endParaRPr>
            </a:p>
          </p:txBody>
        </p:sp>
        <p:sp>
          <p:nvSpPr>
            <p:cNvPr id="10" name="PFtextSticker" hidden="1">
              <a:extLst>
                <a:ext uri="{FF2B5EF4-FFF2-40B4-BE49-F238E27FC236}">
                  <a16:creationId xmlns:a16="http://schemas.microsoft.com/office/drawing/2014/main" id="{BDC5A627-AB54-46F3-A5C4-2D948BC2BBB4}"/>
                </a:ext>
              </a:extLst>
            </p:cNvPr>
            <p:cNvSpPr>
              <a:spLocks noChangeAspect="1"/>
            </p:cNvSpPr>
            <p:nvPr/>
          </p:nvSpPr>
          <p:spPr>
            <a:xfrm>
              <a:off x="5562600" y="-190500"/>
              <a:ext cx="1079500" cy="381000"/>
            </a:xfrm>
            <a:prstGeom prst="hexagon">
              <a:avLst/>
            </a:prstGeom>
            <a:solidFill>
              <a:srgbClr val="008000"/>
            </a:solidFill>
            <a:ln w="9525" cap="rnd" cmpd="sng" algn="ctr">
              <a:solidFill>
                <a:prstClr val="black"/>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de-DE">
                  <a:solidFill>
                    <a:srgbClr val="FFFFFF"/>
                  </a:solidFill>
                  <a:latin typeface="Calibri" panose="020F0502020204030204" pitchFamily="34" charset="0"/>
                </a:rPr>
                <a:t> </a:t>
              </a:r>
              <a:endParaRPr lang="de-DE" dirty="0" err="1">
                <a:solidFill>
                  <a:srgbClr val="FFFFFF"/>
                </a:solidFill>
                <a:latin typeface="Calibri" panose="020F0502020204030204" pitchFamily="34" charset="0"/>
              </a:endParaRPr>
            </a:p>
          </p:txBody>
        </p:sp>
        <p:sp>
          <p:nvSpPr>
            <p:cNvPr id="11" name="PFqaSticker" hidden="1">
              <a:extLst>
                <a:ext uri="{FF2B5EF4-FFF2-40B4-BE49-F238E27FC236}">
                  <a16:creationId xmlns:a16="http://schemas.microsoft.com/office/drawing/2014/main" id="{9CDAAD2D-5DF9-4254-B5F6-0413896C4B69}"/>
                </a:ext>
              </a:extLst>
            </p:cNvPr>
            <p:cNvSpPr>
              <a:spLocks noChangeAspect="1"/>
            </p:cNvSpPr>
            <p:nvPr/>
          </p:nvSpPr>
          <p:spPr>
            <a:xfrm>
              <a:off x="6642100" y="-190500"/>
              <a:ext cx="1079500" cy="381000"/>
            </a:xfrm>
            <a:prstGeom prst="hexagon">
              <a:avLst/>
            </a:prstGeom>
            <a:solidFill>
              <a:srgbClr val="008000"/>
            </a:solidFill>
            <a:ln w="9525" cap="rnd" cmpd="sng" algn="ctr">
              <a:solidFill>
                <a:prstClr val="black"/>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algn="ctr"/>
              <a:r>
                <a:rPr lang="de-DE">
                  <a:solidFill>
                    <a:srgbClr val="FFFFFF"/>
                  </a:solidFill>
                  <a:latin typeface="Calibri" panose="020F0502020204030204" pitchFamily="34" charset="0"/>
                </a:rPr>
                <a:t>KKT</a:t>
              </a:r>
              <a:endParaRPr lang="de-DE" dirty="0" err="1">
                <a:solidFill>
                  <a:srgbClr val="FFFFFF"/>
                </a:solidFill>
                <a:latin typeface="Calibri" panose="020F0502020204030204" pitchFamily="34" charset="0"/>
              </a:endParaRPr>
            </a:p>
          </p:txBody>
        </p:sp>
      </p:grpSp>
      <p:sp>
        <p:nvSpPr>
          <p:cNvPr id="2" name="TextBox 1">
            <a:extLst>
              <a:ext uri="{FF2B5EF4-FFF2-40B4-BE49-F238E27FC236}">
                <a16:creationId xmlns:a16="http://schemas.microsoft.com/office/drawing/2014/main" id="{31FDD25B-5177-44FE-A808-5391B29ECDA4}"/>
              </a:ext>
            </a:extLst>
          </p:cNvPr>
          <p:cNvSpPr txBox="1"/>
          <p:nvPr/>
        </p:nvSpPr>
        <p:spPr>
          <a:xfrm>
            <a:off x="5508104" y="1423155"/>
            <a:ext cx="2936957" cy="3253619"/>
          </a:xfrm>
          <a:prstGeom prst="rect">
            <a:avLst/>
          </a:prstGeom>
          <a:noFill/>
          <a:ln w="9525" cap="rnd" cmpd="sng" algn="ctr">
            <a:solidFill>
              <a:srgbClr val="0A4E78"/>
            </a:solidFill>
            <a:prstDash val="solid"/>
            <a:round/>
            <a:headEnd type="none" w="med" len="med"/>
            <a:tailEnd type="none" w="med" len="med"/>
          </a:ln>
          <a:extLst>
            <a:ext uri="{909E8E84-426E-40DD-AFC4-6F175D3DCCD1}">
              <a14:hiddenFill xmlns:a14="http://schemas.microsoft.com/office/drawing/2010/main">
                <a:solidFill>
                  <a:srgbClr val="9A9A9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198000" lvl="1" indent="-123750">
              <a:buClr>
                <a:srgbClr val="0A4E78"/>
              </a:buClr>
              <a:buFont typeface="Trebuchet MS" panose="020B0603020202020204" pitchFamily="34" charset="0"/>
              <a:buChar char="•"/>
            </a:pPr>
            <a:endParaRPr lang="de-DE" sz="1200" dirty="0">
              <a:solidFill>
                <a:srgbClr val="0A4E78"/>
              </a:solidFill>
            </a:endParaRPr>
          </a:p>
          <a:p>
            <a:pPr marL="198000" lvl="1" indent="-123750">
              <a:buClr>
                <a:srgbClr val="0A4E78"/>
              </a:buClr>
              <a:buFont typeface="Trebuchet MS" panose="020B0603020202020204" pitchFamily="34" charset="0"/>
              <a:buChar char="•"/>
            </a:pPr>
            <a:endParaRPr lang="de-DE" sz="1200" dirty="0">
              <a:solidFill>
                <a:srgbClr val="0A4E78"/>
              </a:solidFill>
            </a:endParaRPr>
          </a:p>
          <a:p>
            <a:pPr marL="198000" lvl="1" indent="-123750">
              <a:buClr>
                <a:srgbClr val="0A4E78"/>
              </a:buClr>
              <a:buFont typeface="Trebuchet MS" panose="020B0603020202020204" pitchFamily="34" charset="0"/>
              <a:buChar char="•"/>
            </a:pPr>
            <a:r>
              <a:rPr lang="de-DE" sz="1200" dirty="0">
                <a:solidFill>
                  <a:srgbClr val="0A4E78"/>
                </a:solidFill>
              </a:rPr>
              <a:t>Einzelne Sammelfahrten können i. d. R. mit normalen PKWs durchgeführt werden</a:t>
            </a:r>
          </a:p>
          <a:p>
            <a:pPr marL="198000" lvl="1" indent="-123750">
              <a:buClr>
                <a:srgbClr val="0A4E78"/>
              </a:buClr>
              <a:buFont typeface="Trebuchet MS" panose="020B0603020202020204" pitchFamily="34" charset="0"/>
              <a:buChar char="•"/>
            </a:pPr>
            <a:endParaRPr lang="de-DE" sz="1200" dirty="0">
              <a:solidFill>
                <a:srgbClr val="0A4E78"/>
              </a:solidFill>
            </a:endParaRPr>
          </a:p>
          <a:p>
            <a:pPr marL="198000" lvl="1" indent="-123750">
              <a:buClr>
                <a:srgbClr val="0A4E78"/>
              </a:buClr>
              <a:buFont typeface="Trebuchet MS" panose="020B0603020202020204" pitchFamily="34" charset="0"/>
              <a:buChar char="•"/>
            </a:pPr>
            <a:r>
              <a:rPr lang="de-DE" sz="1200" dirty="0">
                <a:solidFill>
                  <a:srgbClr val="0A4E78"/>
                </a:solidFill>
              </a:rPr>
              <a:t>An einem Knotenpunkt treffen sich ca. 20 Sammelfahrten</a:t>
            </a:r>
            <a:r>
              <a:rPr lang="de-DE" sz="1200" baseline="30000" dirty="0">
                <a:solidFill>
                  <a:srgbClr val="0A4E78"/>
                </a:solidFill>
              </a:rPr>
              <a:t>2</a:t>
            </a:r>
            <a:r>
              <a:rPr lang="de-DE" sz="1200" dirty="0">
                <a:solidFill>
                  <a:srgbClr val="0A4E78"/>
                </a:solidFill>
              </a:rPr>
              <a:t> </a:t>
            </a:r>
          </a:p>
          <a:p>
            <a:pPr marL="198000" lvl="1" indent="-123750">
              <a:buClr>
                <a:srgbClr val="0A4E78"/>
              </a:buClr>
              <a:buFont typeface="Trebuchet MS" panose="020B0603020202020204" pitchFamily="34" charset="0"/>
              <a:buChar char="•"/>
            </a:pPr>
            <a:endParaRPr lang="de-DE" sz="1200" dirty="0">
              <a:solidFill>
                <a:srgbClr val="0A4E78"/>
              </a:solidFill>
            </a:endParaRPr>
          </a:p>
          <a:p>
            <a:pPr marL="198000" lvl="1" indent="-123750">
              <a:buClr>
                <a:srgbClr val="0A4E78"/>
              </a:buClr>
              <a:buFont typeface="Trebuchet MS" panose="020B0603020202020204" pitchFamily="34" charset="0"/>
              <a:buChar char="•"/>
            </a:pPr>
            <a:r>
              <a:rPr lang="de-DE" sz="1200" dirty="0">
                <a:solidFill>
                  <a:srgbClr val="0A4E78"/>
                </a:solidFill>
              </a:rPr>
              <a:t>Dadurch fallen insgesamt also ca. 20 - 40 Transportkisten an einem Knotenpunkt an</a:t>
            </a:r>
          </a:p>
          <a:p>
            <a:pPr marL="198000" lvl="1" indent="-123750">
              <a:buClr>
                <a:srgbClr val="0A4E78"/>
              </a:buClr>
              <a:buFont typeface="Trebuchet MS" panose="020B0603020202020204" pitchFamily="34" charset="0"/>
              <a:buChar char="•"/>
            </a:pPr>
            <a:endParaRPr lang="de-DE" sz="1200" dirty="0">
              <a:solidFill>
                <a:srgbClr val="0A4E78"/>
              </a:solidFill>
            </a:endParaRPr>
          </a:p>
          <a:p>
            <a:pPr marL="198000" lvl="1" indent="-123750">
              <a:buClr>
                <a:srgbClr val="0A4E78"/>
              </a:buClr>
              <a:buFont typeface="Trebuchet MS" panose="020B0603020202020204" pitchFamily="34" charset="0"/>
              <a:buChar char="•"/>
            </a:pPr>
            <a:r>
              <a:rPr lang="de-DE" sz="1200" dirty="0">
                <a:solidFill>
                  <a:srgbClr val="0A4E78"/>
                </a:solidFill>
              </a:rPr>
              <a:t>Für die Knotenpunkte sind entsprechende Fahrzeuge vorzuhalten  </a:t>
            </a:r>
          </a:p>
        </p:txBody>
      </p:sp>
      <p:grpSp>
        <p:nvGrpSpPr>
          <p:cNvPr id="16" name="Group 15">
            <a:extLst>
              <a:ext uri="{FF2B5EF4-FFF2-40B4-BE49-F238E27FC236}">
                <a16:creationId xmlns:a16="http://schemas.microsoft.com/office/drawing/2014/main" id="{8A31936A-4FB3-427F-9382-3A387ADC49D6}"/>
              </a:ext>
            </a:extLst>
          </p:cNvPr>
          <p:cNvGrpSpPr/>
          <p:nvPr/>
        </p:nvGrpSpPr>
        <p:grpSpPr>
          <a:xfrm>
            <a:off x="3047446" y="3217516"/>
            <a:ext cx="2285315" cy="369694"/>
            <a:chOff x="3047445" y="3235158"/>
            <a:chExt cx="2285315" cy="512515"/>
          </a:xfrm>
        </p:grpSpPr>
        <p:cxnSp>
          <p:nvCxnSpPr>
            <p:cNvPr id="127" name="Straight Connector 126">
              <a:extLst>
                <a:ext uri="{FF2B5EF4-FFF2-40B4-BE49-F238E27FC236}">
                  <a16:creationId xmlns:a16="http://schemas.microsoft.com/office/drawing/2014/main" id="{907EEAB5-0594-444A-A921-6B105831C854}"/>
                </a:ext>
              </a:extLst>
            </p:cNvPr>
            <p:cNvCxnSpPr>
              <a:cxnSpLocks/>
            </p:cNvCxnSpPr>
            <p:nvPr/>
          </p:nvCxnSpPr>
          <p:spPr>
            <a:xfrm>
              <a:off x="3437195" y="3235158"/>
              <a:ext cx="0" cy="126642"/>
            </a:xfrm>
            <a:prstGeom prst="line">
              <a:avLst/>
            </a:prstGeom>
            <a:noFill/>
            <a:ln w="19050" cap="rnd" cmpd="sng" algn="ctr">
              <a:solidFill>
                <a:srgbClr val="4C7895"/>
              </a:solidFill>
              <a:prstDash val="solid"/>
              <a:round/>
              <a:headEnd type="oval" w="med" len="med"/>
              <a:tailEnd type="none" w="sm" len="sm"/>
            </a:ln>
            <a:effectLst/>
          </p:spPr>
        </p:cxnSp>
        <p:sp>
          <p:nvSpPr>
            <p:cNvPr id="128" name="Rectangle 127">
              <a:extLst>
                <a:ext uri="{FF2B5EF4-FFF2-40B4-BE49-F238E27FC236}">
                  <a16:creationId xmlns:a16="http://schemas.microsoft.com/office/drawing/2014/main" id="{B5ED1A8E-115E-49BB-BEFE-565E4935C42B}"/>
                </a:ext>
              </a:extLst>
            </p:cNvPr>
            <p:cNvSpPr/>
            <p:nvPr/>
          </p:nvSpPr>
          <p:spPr>
            <a:xfrm flipH="1">
              <a:off x="3047445" y="3343706"/>
              <a:ext cx="2285315" cy="403967"/>
            </a:xfrm>
            <a:prstGeom prst="rect">
              <a:avLst/>
            </a:prstGeom>
            <a:solidFill>
              <a:srgbClr val="FFFFFF"/>
            </a:solidFill>
            <a:ln w="19050" cap="rnd" cmpd="sng" algn="ctr">
              <a:solidFill>
                <a:srgbClr val="6C8CA6"/>
              </a:solidFill>
              <a:prstDash val="solid"/>
              <a:round/>
              <a:headEnd type="none" w="med" len="med"/>
              <a:tailEnd type="none" w="med" len="med"/>
            </a:ln>
            <a:effectLst/>
          </p:spPr>
          <p:txBody>
            <a:bodyPr lIns="34290" tIns="34290" rIns="34290" bIns="34290" rtlCol="0" anchor="ctr" anchorCtr="0"/>
            <a:lstStyle/>
            <a:p>
              <a:pPr algn="ctr">
                <a:buSzPct val="100000"/>
                <a:buFont typeface="Trebuchet MS" panose="020B0603020202020204" pitchFamily="34" charset="0"/>
                <a:buChar char="​"/>
                <a:defRPr/>
              </a:pPr>
              <a:r>
                <a:rPr lang="de-DE" sz="750" b="1" dirty="0">
                  <a:solidFill>
                    <a:srgbClr val="4C7895"/>
                  </a:solidFill>
                  <a:latin typeface="Arial" panose="020B0604020202020204" pitchFamily="34" charset="0"/>
                </a:rPr>
                <a:t>Handelsüblicher PKW ausreichend </a:t>
              </a:r>
              <a:br>
                <a:rPr lang="de-DE" sz="750" b="1" dirty="0">
                  <a:solidFill>
                    <a:srgbClr val="4C7895"/>
                  </a:solidFill>
                  <a:latin typeface="Arial" panose="020B0604020202020204" pitchFamily="34" charset="0"/>
                </a:rPr>
              </a:br>
              <a:r>
                <a:rPr lang="de-DE" sz="750" b="1" dirty="0">
                  <a:solidFill>
                    <a:srgbClr val="4C7895"/>
                  </a:solidFill>
                  <a:latin typeface="Arial" panose="020B0604020202020204" pitchFamily="34" charset="0"/>
                </a:rPr>
                <a:t>(ca. 650 l Kofferraumvolumen)</a:t>
              </a:r>
            </a:p>
          </p:txBody>
        </p:sp>
      </p:grpSp>
      <p:sp>
        <p:nvSpPr>
          <p:cNvPr id="94" name="Rectangle 93">
            <a:extLst>
              <a:ext uri="{FF2B5EF4-FFF2-40B4-BE49-F238E27FC236}">
                <a16:creationId xmlns:a16="http://schemas.microsoft.com/office/drawing/2014/main" id="{AEA9F4ED-E1DC-477F-A2D4-5FF8A06CB3D3}"/>
              </a:ext>
            </a:extLst>
          </p:cNvPr>
          <p:cNvSpPr/>
          <p:nvPr/>
        </p:nvSpPr>
        <p:spPr bwMode="auto">
          <a:xfrm>
            <a:off x="5508104" y="1430641"/>
            <a:ext cx="2936957" cy="605581"/>
          </a:xfrm>
          <a:prstGeom prst="rect">
            <a:avLst/>
          </a:prstGeom>
          <a:solidFill>
            <a:srgbClr val="0A4E78"/>
          </a:solidFill>
          <a:ln>
            <a:noFill/>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r>
              <a:rPr lang="de-DE" sz="1050" dirty="0">
                <a:solidFill>
                  <a:schemeClr val="bg1"/>
                </a:solidFill>
                <a:latin typeface="+mn-lt"/>
                <a:cs typeface="+mn-cs"/>
              </a:rPr>
              <a:t>Erfahrungswerte aus den</a:t>
            </a:r>
            <a:br>
              <a:rPr lang="de-DE" sz="1050" dirty="0">
                <a:solidFill>
                  <a:schemeClr val="bg1"/>
                </a:solidFill>
                <a:latin typeface="+mn-lt"/>
                <a:cs typeface="+mn-cs"/>
              </a:rPr>
            </a:br>
            <a:r>
              <a:rPr lang="de-DE" sz="1050" dirty="0">
                <a:solidFill>
                  <a:schemeClr val="bg1"/>
                </a:solidFill>
                <a:latin typeface="+mn-lt"/>
                <a:cs typeface="+mn-cs"/>
              </a:rPr>
              <a:t>PCR-Pool-Tests in den bayerischen </a:t>
            </a:r>
            <a:br>
              <a:rPr lang="de-DE" sz="1050" dirty="0">
                <a:solidFill>
                  <a:schemeClr val="bg1"/>
                </a:solidFill>
                <a:latin typeface="+mn-lt"/>
                <a:cs typeface="+mn-cs"/>
              </a:rPr>
            </a:br>
            <a:r>
              <a:rPr lang="de-DE" sz="1050" dirty="0">
                <a:solidFill>
                  <a:schemeClr val="bg1"/>
                </a:solidFill>
                <a:latin typeface="+mn-lt"/>
                <a:cs typeface="+mn-cs"/>
              </a:rPr>
              <a:t>Grund- und Förderschulen</a:t>
            </a:r>
          </a:p>
        </p:txBody>
      </p:sp>
      <p:grpSp>
        <p:nvGrpSpPr>
          <p:cNvPr id="14" name="Group 13">
            <a:extLst>
              <a:ext uri="{FF2B5EF4-FFF2-40B4-BE49-F238E27FC236}">
                <a16:creationId xmlns:a16="http://schemas.microsoft.com/office/drawing/2014/main" id="{BDF8C701-F834-4B95-AFCA-A19654401827}"/>
              </a:ext>
            </a:extLst>
          </p:cNvPr>
          <p:cNvGrpSpPr/>
          <p:nvPr/>
        </p:nvGrpSpPr>
        <p:grpSpPr>
          <a:xfrm>
            <a:off x="1534202" y="2579175"/>
            <a:ext cx="839040" cy="739199"/>
            <a:chOff x="533288" y="1586543"/>
            <a:chExt cx="1120518" cy="987182"/>
          </a:xfrm>
        </p:grpSpPr>
        <p:grpSp>
          <p:nvGrpSpPr>
            <p:cNvPr id="108" name="Group 107">
              <a:extLst>
                <a:ext uri="{FF2B5EF4-FFF2-40B4-BE49-F238E27FC236}">
                  <a16:creationId xmlns:a16="http://schemas.microsoft.com/office/drawing/2014/main" id="{D3D5E0A1-2B0C-491E-A519-A0029830D3F7}"/>
                </a:ext>
              </a:extLst>
            </p:cNvPr>
            <p:cNvGrpSpPr/>
            <p:nvPr/>
          </p:nvGrpSpPr>
          <p:grpSpPr>
            <a:xfrm>
              <a:off x="533288" y="2025085"/>
              <a:ext cx="548640" cy="548640"/>
              <a:chOff x="827584" y="2239982"/>
              <a:chExt cx="548640" cy="548640"/>
            </a:xfrm>
          </p:grpSpPr>
          <p:sp>
            <p:nvSpPr>
              <p:cNvPr id="109" name="AutoShape 23">
                <a:extLst>
                  <a:ext uri="{FF2B5EF4-FFF2-40B4-BE49-F238E27FC236}">
                    <a16:creationId xmlns:a16="http://schemas.microsoft.com/office/drawing/2014/main" id="{3A359395-028A-4ADF-AA29-517868DFBF17}"/>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10" name="Freeform 11">
                <a:extLst>
                  <a:ext uri="{FF2B5EF4-FFF2-40B4-BE49-F238E27FC236}">
                    <a16:creationId xmlns:a16="http://schemas.microsoft.com/office/drawing/2014/main" id="{32E7F63B-98B3-4F6F-8B0D-2DCCD04FBEA7}"/>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111" name="Rectangle 110">
                <a:extLst>
                  <a:ext uri="{FF2B5EF4-FFF2-40B4-BE49-F238E27FC236}">
                    <a16:creationId xmlns:a16="http://schemas.microsoft.com/office/drawing/2014/main" id="{580B5FEB-EE4F-4463-B2B8-F3046508DA19}"/>
                  </a:ext>
                </a:extLst>
              </p:cNvPr>
              <p:cNvSpPr/>
              <p:nvPr/>
            </p:nvSpPr>
            <p:spPr bwMode="auto">
              <a:xfrm>
                <a:off x="892605" y="2305945"/>
                <a:ext cx="421598" cy="10711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04" name="Group 103">
              <a:extLst>
                <a:ext uri="{FF2B5EF4-FFF2-40B4-BE49-F238E27FC236}">
                  <a16:creationId xmlns:a16="http://schemas.microsoft.com/office/drawing/2014/main" id="{E2894CB7-4EAC-44E5-BCF5-E22187698E2C}"/>
                </a:ext>
              </a:extLst>
            </p:cNvPr>
            <p:cNvGrpSpPr/>
            <p:nvPr/>
          </p:nvGrpSpPr>
          <p:grpSpPr>
            <a:xfrm>
              <a:off x="1105166" y="1926156"/>
              <a:ext cx="548640" cy="548640"/>
              <a:chOff x="827584" y="2239982"/>
              <a:chExt cx="548640" cy="548640"/>
            </a:xfrm>
          </p:grpSpPr>
          <p:sp>
            <p:nvSpPr>
              <p:cNvPr id="105" name="AutoShape 23">
                <a:extLst>
                  <a:ext uri="{FF2B5EF4-FFF2-40B4-BE49-F238E27FC236}">
                    <a16:creationId xmlns:a16="http://schemas.microsoft.com/office/drawing/2014/main" id="{543247FF-FECA-443E-99FC-597EC7CAEBC4}"/>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7" name="Rectangle 106">
                <a:extLst>
                  <a:ext uri="{FF2B5EF4-FFF2-40B4-BE49-F238E27FC236}">
                    <a16:creationId xmlns:a16="http://schemas.microsoft.com/office/drawing/2014/main" id="{286ECCCE-94B5-426B-9651-446CE7D3245F}"/>
                  </a:ext>
                </a:extLst>
              </p:cNvPr>
              <p:cNvSpPr/>
              <p:nvPr/>
            </p:nvSpPr>
            <p:spPr bwMode="auto">
              <a:xfrm>
                <a:off x="892605" y="2305945"/>
                <a:ext cx="421598" cy="10711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8" name="Group 7">
              <a:extLst>
                <a:ext uri="{FF2B5EF4-FFF2-40B4-BE49-F238E27FC236}">
                  <a16:creationId xmlns:a16="http://schemas.microsoft.com/office/drawing/2014/main" id="{EF4D419C-7491-4FAB-B3BD-E5D4214B1657}"/>
                </a:ext>
              </a:extLst>
            </p:cNvPr>
            <p:cNvGrpSpPr/>
            <p:nvPr/>
          </p:nvGrpSpPr>
          <p:grpSpPr>
            <a:xfrm>
              <a:off x="683568" y="1586543"/>
              <a:ext cx="548640" cy="548640"/>
              <a:chOff x="827584" y="2239982"/>
              <a:chExt cx="548640" cy="548640"/>
            </a:xfrm>
          </p:grpSpPr>
          <p:sp>
            <p:nvSpPr>
              <p:cNvPr id="101" name="AutoShape 23">
                <a:extLst>
                  <a:ext uri="{FF2B5EF4-FFF2-40B4-BE49-F238E27FC236}">
                    <a16:creationId xmlns:a16="http://schemas.microsoft.com/office/drawing/2014/main" id="{A4B5C6C1-9C4F-490B-BB8D-086C160934C4}"/>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3" name="Freeform 11">
                <a:extLst>
                  <a:ext uri="{FF2B5EF4-FFF2-40B4-BE49-F238E27FC236}">
                    <a16:creationId xmlns:a16="http://schemas.microsoft.com/office/drawing/2014/main" id="{083F3633-10F0-47C4-BBBA-6DFA6791C4AE}"/>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7" name="Rectangle 6">
                <a:extLst>
                  <a:ext uri="{FF2B5EF4-FFF2-40B4-BE49-F238E27FC236}">
                    <a16:creationId xmlns:a16="http://schemas.microsoft.com/office/drawing/2014/main" id="{53124F24-ACD9-4EEF-B6CF-2CE7CF7D0D3A}"/>
                  </a:ext>
                </a:extLst>
              </p:cNvPr>
              <p:cNvSpPr/>
              <p:nvPr/>
            </p:nvSpPr>
            <p:spPr bwMode="auto">
              <a:xfrm>
                <a:off x="892605" y="2305945"/>
                <a:ext cx="421598" cy="10711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sp>
        <p:nvSpPr>
          <p:cNvPr id="113" name="ee4pContent2">
            <a:extLst>
              <a:ext uri="{FF2B5EF4-FFF2-40B4-BE49-F238E27FC236}">
                <a16:creationId xmlns:a16="http://schemas.microsoft.com/office/drawing/2014/main" id="{0028BCD5-36B5-4C67-B090-147B7BA159C3}"/>
              </a:ext>
            </a:extLst>
          </p:cNvPr>
          <p:cNvSpPr txBox="1"/>
          <p:nvPr/>
        </p:nvSpPr>
        <p:spPr>
          <a:xfrm>
            <a:off x="2892769" y="2758940"/>
            <a:ext cx="2073321" cy="47621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SzPct val="100000"/>
              <a:buFont typeface="Trebuchet MS" panose="020B0603020202020204" pitchFamily="34" charset="0"/>
              <a:buChar char="​"/>
              <a:defRPr sz="1200">
                <a:solidFill>
                  <a:srgbClr val="008DC9"/>
                </a:solidFill>
              </a:defRPr>
            </a:lvl1pPr>
            <a:lvl2pPr marL="288000" lvl="1" indent="-180000">
              <a:buClr>
                <a:srgbClr val="008DC9"/>
              </a:buClr>
              <a:buSzPct val="100000"/>
              <a:buFont typeface="Trebuchet MS" panose="020B0603020202020204" pitchFamily="34" charset="0"/>
              <a:buChar char="•"/>
              <a:defRPr sz="1200">
                <a:solidFill>
                  <a:srgbClr val="008DC9"/>
                </a:solidFill>
              </a:defRPr>
            </a:lvl2pPr>
            <a:lvl3pPr marL="576000" lvl="2" indent="-180000">
              <a:buClr>
                <a:srgbClr val="008DC9"/>
              </a:buClr>
              <a:buSzPct val="100000"/>
              <a:buFont typeface="Arial" panose="020B0604020202020204" pitchFamily="34" charset="0"/>
              <a:buChar char="–"/>
              <a:defRPr sz="1200">
                <a:solidFill>
                  <a:srgbClr val="008DC9"/>
                </a:solidFill>
              </a:defRPr>
            </a:lvl3pPr>
            <a:lvl4pPr marL="0" lvl="3">
              <a:buSzPct val="100000"/>
              <a:buFont typeface="Trebuchet MS" panose="020B0603020202020204" pitchFamily="34" charset="0"/>
              <a:buChar char="​"/>
              <a:defRPr sz="1600">
                <a:solidFill>
                  <a:srgbClr val="006A97"/>
                </a:solidFill>
              </a:defRPr>
            </a:lvl4pPr>
            <a:lvl5pPr marL="0" lvl="4">
              <a:buSzPct val="100000"/>
              <a:buFont typeface="Trebuchet MS" panose="020B0603020202020204" pitchFamily="34" charset="0"/>
              <a:buChar char="​"/>
              <a:defRPr sz="1600" b="1">
                <a:solidFill>
                  <a:srgbClr val="008DC9"/>
                </a:solidFill>
              </a:defRPr>
            </a:lvl5pPr>
            <a:lvl6pPr marL="288000" lvl="5" indent="-180000">
              <a:buClr>
                <a:srgbClr val="008DC9"/>
              </a:buClr>
              <a:buSzPct val="100000"/>
              <a:buFont typeface="Trebuchet MS" panose="020B0603020202020204" pitchFamily="34" charset="0"/>
              <a:buChar char="•"/>
              <a:defRPr sz="1600">
                <a:solidFill>
                  <a:srgbClr val="008DC9"/>
                </a:solidFill>
              </a:defRPr>
            </a:lvl6pPr>
            <a:lvl7pPr marL="0" lvl="6">
              <a:buSzPct val="100000"/>
              <a:buFont typeface="Trebuchet MS" panose="020B0603020202020204" pitchFamily="34" charset="0"/>
              <a:buChar char="​"/>
              <a:defRPr sz="4400">
                <a:solidFill>
                  <a:srgbClr val="008DC9"/>
                </a:solidFill>
              </a:defRPr>
            </a:lvl7pPr>
            <a:lvl8pPr marL="0" lvl="7">
              <a:buSzPct val="100000"/>
              <a:buFont typeface="Trebuchet MS" panose="020B0603020202020204" pitchFamily="34" charset="0"/>
              <a:buChar char="​"/>
              <a:defRPr sz="4000">
                <a:solidFill>
                  <a:srgbClr val="006A97"/>
                </a:solidFill>
              </a:defRPr>
            </a:lvl8pPr>
            <a:lvl9pPr marL="0" lvl="8">
              <a:buSzPct val="100000"/>
              <a:buFont typeface="Trebuchet MS" panose="020B0603020202020204" pitchFamily="34" charset="0"/>
              <a:buChar char="​"/>
              <a:defRPr sz="2400">
                <a:solidFill>
                  <a:srgbClr val="006A97"/>
                </a:solidFill>
              </a:defRPr>
            </a:lvl9pPr>
          </a:lstStyle>
          <a:p>
            <a:pPr algn="ctr">
              <a:buNone/>
            </a:pPr>
            <a:r>
              <a:rPr lang="de-DE" sz="1050" b="1" dirty="0">
                <a:solidFill>
                  <a:srgbClr val="0A4E78"/>
                </a:solidFill>
              </a:rPr>
              <a:t>~ 1 - 2 Transportboxen </a:t>
            </a:r>
            <a:br>
              <a:rPr lang="de-DE" sz="1050" b="1" dirty="0">
                <a:solidFill>
                  <a:srgbClr val="0A4E78"/>
                </a:solidFill>
              </a:rPr>
            </a:br>
            <a:r>
              <a:rPr lang="de-DE" sz="1050" b="1" dirty="0">
                <a:solidFill>
                  <a:srgbClr val="0A4E78"/>
                </a:solidFill>
              </a:rPr>
              <a:t>(ca. 75 - 150 l) pro Sammelfahrt</a:t>
            </a:r>
            <a:r>
              <a:rPr lang="de-DE" sz="1050" b="1" baseline="30000" dirty="0">
                <a:solidFill>
                  <a:srgbClr val="0A4E78"/>
                </a:solidFill>
              </a:rPr>
              <a:t>1</a:t>
            </a:r>
            <a:r>
              <a:rPr lang="de-DE" sz="1050" b="1" dirty="0">
                <a:solidFill>
                  <a:srgbClr val="0A4E78"/>
                </a:solidFill>
              </a:rPr>
              <a:t> </a:t>
            </a:r>
          </a:p>
        </p:txBody>
      </p:sp>
      <p:sp>
        <p:nvSpPr>
          <p:cNvPr id="120" name="ee4pContent2">
            <a:extLst>
              <a:ext uri="{FF2B5EF4-FFF2-40B4-BE49-F238E27FC236}">
                <a16:creationId xmlns:a16="http://schemas.microsoft.com/office/drawing/2014/main" id="{3094BD02-4ED8-43B6-BC07-D3B98D9DC05D}"/>
              </a:ext>
            </a:extLst>
          </p:cNvPr>
          <p:cNvSpPr txBox="1"/>
          <p:nvPr/>
        </p:nvSpPr>
        <p:spPr>
          <a:xfrm>
            <a:off x="2947361" y="3954165"/>
            <a:ext cx="2096001" cy="47621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SzPct val="100000"/>
              <a:buFont typeface="Trebuchet MS" panose="020B0603020202020204" pitchFamily="34" charset="0"/>
              <a:buChar char="​"/>
              <a:defRPr sz="1200">
                <a:solidFill>
                  <a:srgbClr val="008DC9"/>
                </a:solidFill>
              </a:defRPr>
            </a:lvl1pPr>
            <a:lvl2pPr marL="288000" lvl="1" indent="-180000">
              <a:buClr>
                <a:srgbClr val="008DC9"/>
              </a:buClr>
              <a:buSzPct val="100000"/>
              <a:buFont typeface="Trebuchet MS" panose="020B0603020202020204" pitchFamily="34" charset="0"/>
              <a:buChar char="•"/>
              <a:defRPr sz="1200">
                <a:solidFill>
                  <a:srgbClr val="008DC9"/>
                </a:solidFill>
              </a:defRPr>
            </a:lvl2pPr>
            <a:lvl3pPr marL="576000" lvl="2" indent="-180000">
              <a:buClr>
                <a:srgbClr val="008DC9"/>
              </a:buClr>
              <a:buSzPct val="100000"/>
              <a:buFont typeface="Arial" panose="020B0604020202020204" pitchFamily="34" charset="0"/>
              <a:buChar char="–"/>
              <a:defRPr sz="1200">
                <a:solidFill>
                  <a:srgbClr val="008DC9"/>
                </a:solidFill>
              </a:defRPr>
            </a:lvl3pPr>
            <a:lvl4pPr marL="0" lvl="3">
              <a:buSzPct val="100000"/>
              <a:buFont typeface="Trebuchet MS" panose="020B0603020202020204" pitchFamily="34" charset="0"/>
              <a:buChar char="​"/>
              <a:defRPr sz="1600">
                <a:solidFill>
                  <a:srgbClr val="006A97"/>
                </a:solidFill>
              </a:defRPr>
            </a:lvl4pPr>
            <a:lvl5pPr marL="0" lvl="4">
              <a:buSzPct val="100000"/>
              <a:buFont typeface="Trebuchet MS" panose="020B0603020202020204" pitchFamily="34" charset="0"/>
              <a:buChar char="​"/>
              <a:defRPr sz="1600" b="1">
                <a:solidFill>
                  <a:srgbClr val="008DC9"/>
                </a:solidFill>
              </a:defRPr>
            </a:lvl5pPr>
            <a:lvl6pPr marL="288000" lvl="5" indent="-180000">
              <a:buClr>
                <a:srgbClr val="008DC9"/>
              </a:buClr>
              <a:buSzPct val="100000"/>
              <a:buFont typeface="Trebuchet MS" panose="020B0603020202020204" pitchFamily="34" charset="0"/>
              <a:buChar char="•"/>
              <a:defRPr sz="1600">
                <a:solidFill>
                  <a:srgbClr val="008DC9"/>
                </a:solidFill>
              </a:defRPr>
            </a:lvl6pPr>
            <a:lvl7pPr marL="0" lvl="6">
              <a:buSzPct val="100000"/>
              <a:buFont typeface="Trebuchet MS" panose="020B0603020202020204" pitchFamily="34" charset="0"/>
              <a:buChar char="​"/>
              <a:defRPr sz="4400">
                <a:solidFill>
                  <a:srgbClr val="008DC9"/>
                </a:solidFill>
              </a:defRPr>
            </a:lvl7pPr>
            <a:lvl8pPr marL="0" lvl="7">
              <a:buSzPct val="100000"/>
              <a:buFont typeface="Trebuchet MS" panose="020B0603020202020204" pitchFamily="34" charset="0"/>
              <a:buChar char="​"/>
              <a:defRPr sz="4000">
                <a:solidFill>
                  <a:srgbClr val="006A97"/>
                </a:solidFill>
              </a:defRPr>
            </a:lvl8pPr>
            <a:lvl9pPr marL="0" lvl="8">
              <a:buSzPct val="100000"/>
              <a:buFont typeface="Trebuchet MS" panose="020B0603020202020204" pitchFamily="34" charset="0"/>
              <a:buChar char="​"/>
              <a:defRPr sz="2400">
                <a:solidFill>
                  <a:srgbClr val="006A97"/>
                </a:solidFill>
              </a:defRPr>
            </a:lvl9pPr>
          </a:lstStyle>
          <a:p>
            <a:pPr algn="ctr">
              <a:buNone/>
            </a:pPr>
            <a:r>
              <a:rPr lang="de-DE" sz="1050" b="1" dirty="0">
                <a:solidFill>
                  <a:srgbClr val="0A4E78"/>
                </a:solidFill>
              </a:rPr>
              <a:t>~ 20 - 40 Transportboxen</a:t>
            </a:r>
          </a:p>
          <a:p>
            <a:pPr algn="ctr">
              <a:buNone/>
            </a:pPr>
            <a:r>
              <a:rPr lang="de-DE" sz="1050" b="1" dirty="0">
                <a:solidFill>
                  <a:srgbClr val="0A4E78"/>
                </a:solidFill>
              </a:rPr>
              <a:t>(ca. 1.500 - 3.000 l) pro Knotenpunkt</a:t>
            </a:r>
          </a:p>
        </p:txBody>
      </p:sp>
      <p:grpSp>
        <p:nvGrpSpPr>
          <p:cNvPr id="13" name="Group 12">
            <a:extLst>
              <a:ext uri="{FF2B5EF4-FFF2-40B4-BE49-F238E27FC236}">
                <a16:creationId xmlns:a16="http://schemas.microsoft.com/office/drawing/2014/main" id="{CA9C23DB-8FE3-4D66-9008-79168C904753}"/>
              </a:ext>
            </a:extLst>
          </p:cNvPr>
          <p:cNvGrpSpPr/>
          <p:nvPr/>
        </p:nvGrpSpPr>
        <p:grpSpPr>
          <a:xfrm>
            <a:off x="996934" y="3552025"/>
            <a:ext cx="1725136" cy="1179965"/>
            <a:chOff x="824953" y="3631349"/>
            <a:chExt cx="1725136" cy="1179965"/>
          </a:xfrm>
        </p:grpSpPr>
        <p:grpSp>
          <p:nvGrpSpPr>
            <p:cNvPr id="289" name="Group 288">
              <a:extLst>
                <a:ext uri="{FF2B5EF4-FFF2-40B4-BE49-F238E27FC236}">
                  <a16:creationId xmlns:a16="http://schemas.microsoft.com/office/drawing/2014/main" id="{17AE3135-C50C-424E-BC02-A170EAEFD1B7}"/>
                </a:ext>
              </a:extLst>
            </p:cNvPr>
            <p:cNvGrpSpPr/>
            <p:nvPr/>
          </p:nvGrpSpPr>
          <p:grpSpPr>
            <a:xfrm>
              <a:off x="824953" y="3918591"/>
              <a:ext cx="318238" cy="318238"/>
              <a:chOff x="827584" y="2239982"/>
              <a:chExt cx="548640" cy="548640"/>
            </a:xfrm>
          </p:grpSpPr>
          <p:sp>
            <p:nvSpPr>
              <p:cNvPr id="290" name="AutoShape 23">
                <a:extLst>
                  <a:ext uri="{FF2B5EF4-FFF2-40B4-BE49-F238E27FC236}">
                    <a16:creationId xmlns:a16="http://schemas.microsoft.com/office/drawing/2014/main" id="{E15B713B-4098-4BF0-817F-B986D55BDD32}"/>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1" name="Freeform 11">
                <a:extLst>
                  <a:ext uri="{FF2B5EF4-FFF2-40B4-BE49-F238E27FC236}">
                    <a16:creationId xmlns:a16="http://schemas.microsoft.com/office/drawing/2014/main" id="{83319EF1-6BD5-49DD-856D-0581953F6A65}"/>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292" name="Rectangle 291">
                <a:extLst>
                  <a:ext uri="{FF2B5EF4-FFF2-40B4-BE49-F238E27FC236}">
                    <a16:creationId xmlns:a16="http://schemas.microsoft.com/office/drawing/2014/main" id="{416A3364-5097-4C7C-BEEC-EF3A4848E7FD}"/>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293" name="Group 292">
              <a:extLst>
                <a:ext uri="{FF2B5EF4-FFF2-40B4-BE49-F238E27FC236}">
                  <a16:creationId xmlns:a16="http://schemas.microsoft.com/office/drawing/2014/main" id="{2461446F-B877-47EF-A918-314122EB1060}"/>
                </a:ext>
              </a:extLst>
            </p:cNvPr>
            <p:cNvGrpSpPr/>
            <p:nvPr/>
          </p:nvGrpSpPr>
          <p:grpSpPr>
            <a:xfrm>
              <a:off x="1176677" y="3918591"/>
              <a:ext cx="318238" cy="318238"/>
              <a:chOff x="827584" y="2239982"/>
              <a:chExt cx="548640" cy="548640"/>
            </a:xfrm>
          </p:grpSpPr>
          <p:sp>
            <p:nvSpPr>
              <p:cNvPr id="294" name="AutoShape 23">
                <a:extLst>
                  <a:ext uri="{FF2B5EF4-FFF2-40B4-BE49-F238E27FC236}">
                    <a16:creationId xmlns:a16="http://schemas.microsoft.com/office/drawing/2014/main" id="{573FD3CB-AB7B-4812-A42A-AAB047ABDCA6}"/>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5" name="Freeform 11">
                <a:extLst>
                  <a:ext uri="{FF2B5EF4-FFF2-40B4-BE49-F238E27FC236}">
                    <a16:creationId xmlns:a16="http://schemas.microsoft.com/office/drawing/2014/main" id="{05F368B0-77C3-49F9-A4C9-87D6B71124CB}"/>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296" name="Rectangle 295">
                <a:extLst>
                  <a:ext uri="{FF2B5EF4-FFF2-40B4-BE49-F238E27FC236}">
                    <a16:creationId xmlns:a16="http://schemas.microsoft.com/office/drawing/2014/main" id="{BB5BAF37-9A44-43D0-8F37-18A9031A9B7A}"/>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297" name="Group 296">
              <a:extLst>
                <a:ext uri="{FF2B5EF4-FFF2-40B4-BE49-F238E27FC236}">
                  <a16:creationId xmlns:a16="http://schemas.microsoft.com/office/drawing/2014/main" id="{5FB4CDFA-5476-4D64-992B-1A19A6975489}"/>
                </a:ext>
              </a:extLst>
            </p:cNvPr>
            <p:cNvGrpSpPr/>
            <p:nvPr/>
          </p:nvGrpSpPr>
          <p:grpSpPr>
            <a:xfrm>
              <a:off x="1528401" y="3918591"/>
              <a:ext cx="318238" cy="318238"/>
              <a:chOff x="827584" y="2239982"/>
              <a:chExt cx="548640" cy="548640"/>
            </a:xfrm>
          </p:grpSpPr>
          <p:sp>
            <p:nvSpPr>
              <p:cNvPr id="298" name="AutoShape 23">
                <a:extLst>
                  <a:ext uri="{FF2B5EF4-FFF2-40B4-BE49-F238E27FC236}">
                    <a16:creationId xmlns:a16="http://schemas.microsoft.com/office/drawing/2014/main" id="{F4CF5659-6662-4E6E-9317-349F9A6C0E49}"/>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9" name="Freeform 11">
                <a:extLst>
                  <a:ext uri="{FF2B5EF4-FFF2-40B4-BE49-F238E27FC236}">
                    <a16:creationId xmlns:a16="http://schemas.microsoft.com/office/drawing/2014/main" id="{86D466D3-442C-4340-A311-346C98DB6A30}"/>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00" name="Rectangle 299">
                <a:extLst>
                  <a:ext uri="{FF2B5EF4-FFF2-40B4-BE49-F238E27FC236}">
                    <a16:creationId xmlns:a16="http://schemas.microsoft.com/office/drawing/2014/main" id="{722D849D-274E-4D88-B617-3277496D6359}"/>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01" name="Group 300">
              <a:extLst>
                <a:ext uri="{FF2B5EF4-FFF2-40B4-BE49-F238E27FC236}">
                  <a16:creationId xmlns:a16="http://schemas.microsoft.com/office/drawing/2014/main" id="{A14720B2-C57F-405D-9BD0-8C7911EF6622}"/>
                </a:ext>
              </a:extLst>
            </p:cNvPr>
            <p:cNvGrpSpPr/>
            <p:nvPr/>
          </p:nvGrpSpPr>
          <p:grpSpPr>
            <a:xfrm>
              <a:off x="2231851" y="3918591"/>
              <a:ext cx="318238" cy="318238"/>
              <a:chOff x="827584" y="2239982"/>
              <a:chExt cx="548640" cy="548640"/>
            </a:xfrm>
          </p:grpSpPr>
          <p:sp>
            <p:nvSpPr>
              <p:cNvPr id="302" name="AutoShape 23">
                <a:extLst>
                  <a:ext uri="{FF2B5EF4-FFF2-40B4-BE49-F238E27FC236}">
                    <a16:creationId xmlns:a16="http://schemas.microsoft.com/office/drawing/2014/main" id="{308F886B-BC31-46ED-888C-CB33390DDA58}"/>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3" name="Freeform 11">
                <a:extLst>
                  <a:ext uri="{FF2B5EF4-FFF2-40B4-BE49-F238E27FC236}">
                    <a16:creationId xmlns:a16="http://schemas.microsoft.com/office/drawing/2014/main" id="{4F6B90AD-687C-48C4-8D4E-D3C2D514BBFA}"/>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04" name="Rectangle 303">
                <a:extLst>
                  <a:ext uri="{FF2B5EF4-FFF2-40B4-BE49-F238E27FC236}">
                    <a16:creationId xmlns:a16="http://schemas.microsoft.com/office/drawing/2014/main" id="{966DADB4-DCE9-441B-A78A-A36DC542CBED}"/>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05" name="Group 304">
              <a:extLst>
                <a:ext uri="{FF2B5EF4-FFF2-40B4-BE49-F238E27FC236}">
                  <a16:creationId xmlns:a16="http://schemas.microsoft.com/office/drawing/2014/main" id="{A6618F9E-2A75-4965-A3C7-A3D5998B31BB}"/>
                </a:ext>
              </a:extLst>
            </p:cNvPr>
            <p:cNvGrpSpPr/>
            <p:nvPr/>
          </p:nvGrpSpPr>
          <p:grpSpPr>
            <a:xfrm>
              <a:off x="1880125" y="3918591"/>
              <a:ext cx="318238" cy="318238"/>
              <a:chOff x="827584" y="2239982"/>
              <a:chExt cx="548640" cy="548640"/>
            </a:xfrm>
          </p:grpSpPr>
          <p:sp>
            <p:nvSpPr>
              <p:cNvPr id="306" name="AutoShape 23">
                <a:extLst>
                  <a:ext uri="{FF2B5EF4-FFF2-40B4-BE49-F238E27FC236}">
                    <a16:creationId xmlns:a16="http://schemas.microsoft.com/office/drawing/2014/main" id="{3E85A02C-6A63-4EDE-992A-C526E172DBA0}"/>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7" name="Freeform 11">
                <a:extLst>
                  <a:ext uri="{FF2B5EF4-FFF2-40B4-BE49-F238E27FC236}">
                    <a16:creationId xmlns:a16="http://schemas.microsoft.com/office/drawing/2014/main" id="{18F50FF6-7799-4A02-A673-5A4C6742CD2F}"/>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08" name="Rectangle 307">
                <a:extLst>
                  <a:ext uri="{FF2B5EF4-FFF2-40B4-BE49-F238E27FC236}">
                    <a16:creationId xmlns:a16="http://schemas.microsoft.com/office/drawing/2014/main" id="{6FBC2028-674D-488B-9C88-540A12FB3320}"/>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39" name="Group 338">
              <a:extLst>
                <a:ext uri="{FF2B5EF4-FFF2-40B4-BE49-F238E27FC236}">
                  <a16:creationId xmlns:a16="http://schemas.microsoft.com/office/drawing/2014/main" id="{92E9FD88-126A-472D-ADD8-B20145D8FF2F}"/>
                </a:ext>
              </a:extLst>
            </p:cNvPr>
            <p:cNvGrpSpPr/>
            <p:nvPr/>
          </p:nvGrpSpPr>
          <p:grpSpPr>
            <a:xfrm>
              <a:off x="824953" y="4493076"/>
              <a:ext cx="318238" cy="318238"/>
              <a:chOff x="827584" y="2239982"/>
              <a:chExt cx="548640" cy="548640"/>
            </a:xfrm>
          </p:grpSpPr>
          <p:sp>
            <p:nvSpPr>
              <p:cNvPr id="340" name="AutoShape 23">
                <a:extLst>
                  <a:ext uri="{FF2B5EF4-FFF2-40B4-BE49-F238E27FC236}">
                    <a16:creationId xmlns:a16="http://schemas.microsoft.com/office/drawing/2014/main" id="{9AEA5930-9D46-4C9A-9DAA-95878CF5D8A5}"/>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41" name="Freeform 11">
                <a:extLst>
                  <a:ext uri="{FF2B5EF4-FFF2-40B4-BE49-F238E27FC236}">
                    <a16:creationId xmlns:a16="http://schemas.microsoft.com/office/drawing/2014/main" id="{6A1D6709-EEA1-4033-9DDA-C49569A63918}"/>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42" name="Rectangle 341">
                <a:extLst>
                  <a:ext uri="{FF2B5EF4-FFF2-40B4-BE49-F238E27FC236}">
                    <a16:creationId xmlns:a16="http://schemas.microsoft.com/office/drawing/2014/main" id="{91478D95-96A4-4809-8B70-F45FD98D90DD}"/>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43" name="Group 342">
              <a:extLst>
                <a:ext uri="{FF2B5EF4-FFF2-40B4-BE49-F238E27FC236}">
                  <a16:creationId xmlns:a16="http://schemas.microsoft.com/office/drawing/2014/main" id="{D9A30370-958F-4AF1-9B4F-2C113498ECC4}"/>
                </a:ext>
              </a:extLst>
            </p:cNvPr>
            <p:cNvGrpSpPr/>
            <p:nvPr/>
          </p:nvGrpSpPr>
          <p:grpSpPr>
            <a:xfrm>
              <a:off x="1176677" y="4493076"/>
              <a:ext cx="318238" cy="318238"/>
              <a:chOff x="827584" y="2239982"/>
              <a:chExt cx="548640" cy="548640"/>
            </a:xfrm>
          </p:grpSpPr>
          <p:sp>
            <p:nvSpPr>
              <p:cNvPr id="344" name="AutoShape 23">
                <a:extLst>
                  <a:ext uri="{FF2B5EF4-FFF2-40B4-BE49-F238E27FC236}">
                    <a16:creationId xmlns:a16="http://schemas.microsoft.com/office/drawing/2014/main" id="{046DA4E5-0B2D-4E76-8DB7-E854A86D995A}"/>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45" name="Freeform 11">
                <a:extLst>
                  <a:ext uri="{FF2B5EF4-FFF2-40B4-BE49-F238E27FC236}">
                    <a16:creationId xmlns:a16="http://schemas.microsoft.com/office/drawing/2014/main" id="{1E3C45A4-B5A1-4835-8D20-FB2792681672}"/>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46" name="Rectangle 345">
                <a:extLst>
                  <a:ext uri="{FF2B5EF4-FFF2-40B4-BE49-F238E27FC236}">
                    <a16:creationId xmlns:a16="http://schemas.microsoft.com/office/drawing/2014/main" id="{6363F23E-C68C-4830-ADFA-ADD531CCCF21}"/>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47" name="Group 346">
              <a:extLst>
                <a:ext uri="{FF2B5EF4-FFF2-40B4-BE49-F238E27FC236}">
                  <a16:creationId xmlns:a16="http://schemas.microsoft.com/office/drawing/2014/main" id="{15E955FC-3588-4EDA-AD9E-59C58B32F30F}"/>
                </a:ext>
              </a:extLst>
            </p:cNvPr>
            <p:cNvGrpSpPr/>
            <p:nvPr/>
          </p:nvGrpSpPr>
          <p:grpSpPr>
            <a:xfrm>
              <a:off x="1528401" y="4493076"/>
              <a:ext cx="318238" cy="318238"/>
              <a:chOff x="827584" y="2239982"/>
              <a:chExt cx="548640" cy="548640"/>
            </a:xfrm>
          </p:grpSpPr>
          <p:sp>
            <p:nvSpPr>
              <p:cNvPr id="348" name="AutoShape 23">
                <a:extLst>
                  <a:ext uri="{FF2B5EF4-FFF2-40B4-BE49-F238E27FC236}">
                    <a16:creationId xmlns:a16="http://schemas.microsoft.com/office/drawing/2014/main" id="{0B803336-337E-4E2C-83FE-DB24F0732CB4}"/>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49" name="Freeform 11">
                <a:extLst>
                  <a:ext uri="{FF2B5EF4-FFF2-40B4-BE49-F238E27FC236}">
                    <a16:creationId xmlns:a16="http://schemas.microsoft.com/office/drawing/2014/main" id="{FBC3D782-4405-4438-B83C-DAFA64610B23}"/>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50" name="Rectangle 349">
                <a:extLst>
                  <a:ext uri="{FF2B5EF4-FFF2-40B4-BE49-F238E27FC236}">
                    <a16:creationId xmlns:a16="http://schemas.microsoft.com/office/drawing/2014/main" id="{62B16CDE-FCCC-4B9D-BEBB-658E27C11448}"/>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51" name="Group 350">
              <a:extLst>
                <a:ext uri="{FF2B5EF4-FFF2-40B4-BE49-F238E27FC236}">
                  <a16:creationId xmlns:a16="http://schemas.microsoft.com/office/drawing/2014/main" id="{E4995DF8-BD11-41D8-A076-760B4132E746}"/>
                </a:ext>
              </a:extLst>
            </p:cNvPr>
            <p:cNvGrpSpPr/>
            <p:nvPr/>
          </p:nvGrpSpPr>
          <p:grpSpPr>
            <a:xfrm>
              <a:off x="2231851" y="4493076"/>
              <a:ext cx="318238" cy="318238"/>
              <a:chOff x="827584" y="2239982"/>
              <a:chExt cx="548640" cy="548640"/>
            </a:xfrm>
          </p:grpSpPr>
          <p:sp>
            <p:nvSpPr>
              <p:cNvPr id="352" name="AutoShape 23">
                <a:extLst>
                  <a:ext uri="{FF2B5EF4-FFF2-40B4-BE49-F238E27FC236}">
                    <a16:creationId xmlns:a16="http://schemas.microsoft.com/office/drawing/2014/main" id="{69439E10-F22D-464A-AB93-7AECCF8C18DC}"/>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53" name="Freeform 11">
                <a:extLst>
                  <a:ext uri="{FF2B5EF4-FFF2-40B4-BE49-F238E27FC236}">
                    <a16:creationId xmlns:a16="http://schemas.microsoft.com/office/drawing/2014/main" id="{1A927B7C-3CA2-4EEA-A61B-20212CD7504D}"/>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54" name="Rectangle 353">
                <a:extLst>
                  <a:ext uri="{FF2B5EF4-FFF2-40B4-BE49-F238E27FC236}">
                    <a16:creationId xmlns:a16="http://schemas.microsoft.com/office/drawing/2014/main" id="{6155E8EC-5ADE-44EE-9345-DB7B5F36B0BE}"/>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55" name="Group 354">
              <a:extLst>
                <a:ext uri="{FF2B5EF4-FFF2-40B4-BE49-F238E27FC236}">
                  <a16:creationId xmlns:a16="http://schemas.microsoft.com/office/drawing/2014/main" id="{CB64EFE9-AB4E-436B-90AA-118575D93CC9}"/>
                </a:ext>
              </a:extLst>
            </p:cNvPr>
            <p:cNvGrpSpPr/>
            <p:nvPr/>
          </p:nvGrpSpPr>
          <p:grpSpPr>
            <a:xfrm>
              <a:off x="1880125" y="4493076"/>
              <a:ext cx="318238" cy="318238"/>
              <a:chOff x="827584" y="2239982"/>
              <a:chExt cx="548640" cy="548640"/>
            </a:xfrm>
          </p:grpSpPr>
          <p:sp>
            <p:nvSpPr>
              <p:cNvPr id="356" name="AutoShape 23">
                <a:extLst>
                  <a:ext uri="{FF2B5EF4-FFF2-40B4-BE49-F238E27FC236}">
                    <a16:creationId xmlns:a16="http://schemas.microsoft.com/office/drawing/2014/main" id="{459F5DB1-04AF-4A55-B7D2-F0BF60432834}"/>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57" name="Freeform 11">
                <a:extLst>
                  <a:ext uri="{FF2B5EF4-FFF2-40B4-BE49-F238E27FC236}">
                    <a16:creationId xmlns:a16="http://schemas.microsoft.com/office/drawing/2014/main" id="{A44690D3-673A-4F15-86BD-20BBDA5CA1C7}"/>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58" name="Rectangle 357">
                <a:extLst>
                  <a:ext uri="{FF2B5EF4-FFF2-40B4-BE49-F238E27FC236}">
                    <a16:creationId xmlns:a16="http://schemas.microsoft.com/office/drawing/2014/main" id="{ADE265C8-DB40-4559-BC30-7AEF399BE942}"/>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09" name="Group 308">
              <a:extLst>
                <a:ext uri="{FF2B5EF4-FFF2-40B4-BE49-F238E27FC236}">
                  <a16:creationId xmlns:a16="http://schemas.microsoft.com/office/drawing/2014/main" id="{18224ACC-3306-4DE1-8A36-2450923E6738}"/>
                </a:ext>
              </a:extLst>
            </p:cNvPr>
            <p:cNvGrpSpPr/>
            <p:nvPr/>
          </p:nvGrpSpPr>
          <p:grpSpPr>
            <a:xfrm>
              <a:off x="824953" y="4205833"/>
              <a:ext cx="318238" cy="318238"/>
              <a:chOff x="827584" y="2239982"/>
              <a:chExt cx="548640" cy="548640"/>
            </a:xfrm>
          </p:grpSpPr>
          <p:sp>
            <p:nvSpPr>
              <p:cNvPr id="311" name="AutoShape 23">
                <a:extLst>
                  <a:ext uri="{FF2B5EF4-FFF2-40B4-BE49-F238E27FC236}">
                    <a16:creationId xmlns:a16="http://schemas.microsoft.com/office/drawing/2014/main" id="{071D1014-02D5-4996-B71E-8DD4A34EAAB0}"/>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14" name="Freeform 11">
                <a:extLst>
                  <a:ext uri="{FF2B5EF4-FFF2-40B4-BE49-F238E27FC236}">
                    <a16:creationId xmlns:a16="http://schemas.microsoft.com/office/drawing/2014/main" id="{54BB0BA9-E530-4B05-BC68-3FBE58AD502E}"/>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17" name="Rectangle 316">
                <a:extLst>
                  <a:ext uri="{FF2B5EF4-FFF2-40B4-BE49-F238E27FC236}">
                    <a16:creationId xmlns:a16="http://schemas.microsoft.com/office/drawing/2014/main" id="{44CE66EE-E541-4C4A-A0D2-056069680BE8}"/>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20" name="Group 319">
              <a:extLst>
                <a:ext uri="{FF2B5EF4-FFF2-40B4-BE49-F238E27FC236}">
                  <a16:creationId xmlns:a16="http://schemas.microsoft.com/office/drawing/2014/main" id="{850983C0-C017-434D-90E1-060150AB474E}"/>
                </a:ext>
              </a:extLst>
            </p:cNvPr>
            <p:cNvGrpSpPr/>
            <p:nvPr/>
          </p:nvGrpSpPr>
          <p:grpSpPr>
            <a:xfrm>
              <a:off x="1176677" y="4205833"/>
              <a:ext cx="318238" cy="318238"/>
              <a:chOff x="827584" y="2239982"/>
              <a:chExt cx="548640" cy="548640"/>
            </a:xfrm>
          </p:grpSpPr>
          <p:sp>
            <p:nvSpPr>
              <p:cNvPr id="323" name="AutoShape 23">
                <a:extLst>
                  <a:ext uri="{FF2B5EF4-FFF2-40B4-BE49-F238E27FC236}">
                    <a16:creationId xmlns:a16="http://schemas.microsoft.com/office/drawing/2014/main" id="{3BEB2DE1-25C4-4E96-8BD2-AA279C68EC72}"/>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25" name="Freeform 11">
                <a:extLst>
                  <a:ext uri="{FF2B5EF4-FFF2-40B4-BE49-F238E27FC236}">
                    <a16:creationId xmlns:a16="http://schemas.microsoft.com/office/drawing/2014/main" id="{C037B4DF-6E32-4BC4-9398-08E09E22F92E}"/>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26" name="Rectangle 325">
                <a:extLst>
                  <a:ext uri="{FF2B5EF4-FFF2-40B4-BE49-F238E27FC236}">
                    <a16:creationId xmlns:a16="http://schemas.microsoft.com/office/drawing/2014/main" id="{2034E4D5-976A-4FAE-A076-ED681647FD2A}"/>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27" name="Group 326">
              <a:extLst>
                <a:ext uri="{FF2B5EF4-FFF2-40B4-BE49-F238E27FC236}">
                  <a16:creationId xmlns:a16="http://schemas.microsoft.com/office/drawing/2014/main" id="{5AB69B0E-8CC9-4948-9915-B828A3E810E5}"/>
                </a:ext>
              </a:extLst>
            </p:cNvPr>
            <p:cNvGrpSpPr/>
            <p:nvPr/>
          </p:nvGrpSpPr>
          <p:grpSpPr>
            <a:xfrm>
              <a:off x="1528401" y="4205833"/>
              <a:ext cx="318238" cy="318238"/>
              <a:chOff x="827584" y="2239982"/>
              <a:chExt cx="548640" cy="548640"/>
            </a:xfrm>
          </p:grpSpPr>
          <p:sp>
            <p:nvSpPr>
              <p:cNvPr id="328" name="AutoShape 23">
                <a:extLst>
                  <a:ext uri="{FF2B5EF4-FFF2-40B4-BE49-F238E27FC236}">
                    <a16:creationId xmlns:a16="http://schemas.microsoft.com/office/drawing/2014/main" id="{4800B0B3-EA44-4420-B096-F8DD2E1A8AF8}"/>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29" name="Freeform 11">
                <a:extLst>
                  <a:ext uri="{FF2B5EF4-FFF2-40B4-BE49-F238E27FC236}">
                    <a16:creationId xmlns:a16="http://schemas.microsoft.com/office/drawing/2014/main" id="{9FD59481-DE80-4EE5-BCFE-44DC21E86F88}"/>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30" name="Rectangle 329">
                <a:extLst>
                  <a:ext uri="{FF2B5EF4-FFF2-40B4-BE49-F238E27FC236}">
                    <a16:creationId xmlns:a16="http://schemas.microsoft.com/office/drawing/2014/main" id="{8768FAE6-CC64-4835-ADAD-932B410F6C35}"/>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31" name="Group 330">
              <a:extLst>
                <a:ext uri="{FF2B5EF4-FFF2-40B4-BE49-F238E27FC236}">
                  <a16:creationId xmlns:a16="http://schemas.microsoft.com/office/drawing/2014/main" id="{02410497-F96D-4A19-BF8B-345550B0E516}"/>
                </a:ext>
              </a:extLst>
            </p:cNvPr>
            <p:cNvGrpSpPr/>
            <p:nvPr/>
          </p:nvGrpSpPr>
          <p:grpSpPr>
            <a:xfrm>
              <a:off x="2231851" y="4205833"/>
              <a:ext cx="318238" cy="318238"/>
              <a:chOff x="827584" y="2239982"/>
              <a:chExt cx="548640" cy="548640"/>
            </a:xfrm>
          </p:grpSpPr>
          <p:sp>
            <p:nvSpPr>
              <p:cNvPr id="332" name="AutoShape 23">
                <a:extLst>
                  <a:ext uri="{FF2B5EF4-FFF2-40B4-BE49-F238E27FC236}">
                    <a16:creationId xmlns:a16="http://schemas.microsoft.com/office/drawing/2014/main" id="{8E606561-D80C-4C89-940E-6C0B8EB6E709}"/>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33" name="Freeform 11">
                <a:extLst>
                  <a:ext uri="{FF2B5EF4-FFF2-40B4-BE49-F238E27FC236}">
                    <a16:creationId xmlns:a16="http://schemas.microsoft.com/office/drawing/2014/main" id="{5B969A30-37D0-4328-A8A1-84718E812E67}"/>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34" name="Rectangle 333">
                <a:extLst>
                  <a:ext uri="{FF2B5EF4-FFF2-40B4-BE49-F238E27FC236}">
                    <a16:creationId xmlns:a16="http://schemas.microsoft.com/office/drawing/2014/main" id="{CD5700C2-549B-47CE-9501-C70AF1FDE390}"/>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335" name="Group 334">
              <a:extLst>
                <a:ext uri="{FF2B5EF4-FFF2-40B4-BE49-F238E27FC236}">
                  <a16:creationId xmlns:a16="http://schemas.microsoft.com/office/drawing/2014/main" id="{296EEDC6-2757-4261-820E-E811DEA343C1}"/>
                </a:ext>
              </a:extLst>
            </p:cNvPr>
            <p:cNvGrpSpPr/>
            <p:nvPr/>
          </p:nvGrpSpPr>
          <p:grpSpPr>
            <a:xfrm>
              <a:off x="1880125" y="4205833"/>
              <a:ext cx="318238" cy="318238"/>
              <a:chOff x="827584" y="2239982"/>
              <a:chExt cx="548640" cy="548640"/>
            </a:xfrm>
          </p:grpSpPr>
          <p:sp>
            <p:nvSpPr>
              <p:cNvPr id="336" name="AutoShape 23">
                <a:extLst>
                  <a:ext uri="{FF2B5EF4-FFF2-40B4-BE49-F238E27FC236}">
                    <a16:creationId xmlns:a16="http://schemas.microsoft.com/office/drawing/2014/main" id="{C8F4E72A-645D-48D0-92D4-6BA4ACCD57C2}"/>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37" name="Freeform 11">
                <a:extLst>
                  <a:ext uri="{FF2B5EF4-FFF2-40B4-BE49-F238E27FC236}">
                    <a16:creationId xmlns:a16="http://schemas.microsoft.com/office/drawing/2014/main" id="{3315148B-4F8E-45C2-B31B-1A37AAE0C26C}"/>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338" name="Rectangle 337">
                <a:extLst>
                  <a:ext uri="{FF2B5EF4-FFF2-40B4-BE49-F238E27FC236}">
                    <a16:creationId xmlns:a16="http://schemas.microsoft.com/office/drawing/2014/main" id="{4F2280E6-EFD0-43F1-B642-7C28B1CB14D7}"/>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79" name="Group 178">
              <a:extLst>
                <a:ext uri="{FF2B5EF4-FFF2-40B4-BE49-F238E27FC236}">
                  <a16:creationId xmlns:a16="http://schemas.microsoft.com/office/drawing/2014/main" id="{5673C533-E16D-4876-B515-EA856AAD7641}"/>
                </a:ext>
              </a:extLst>
            </p:cNvPr>
            <p:cNvGrpSpPr/>
            <p:nvPr/>
          </p:nvGrpSpPr>
          <p:grpSpPr>
            <a:xfrm>
              <a:off x="824953" y="3631349"/>
              <a:ext cx="318238" cy="318238"/>
              <a:chOff x="827584" y="2239982"/>
              <a:chExt cx="548640" cy="548640"/>
            </a:xfrm>
          </p:grpSpPr>
          <p:sp>
            <p:nvSpPr>
              <p:cNvPr id="181" name="AutoShape 23">
                <a:extLst>
                  <a:ext uri="{FF2B5EF4-FFF2-40B4-BE49-F238E27FC236}">
                    <a16:creationId xmlns:a16="http://schemas.microsoft.com/office/drawing/2014/main" id="{A0DD530C-3FD1-45DC-BA30-B798669F7D95}"/>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82" name="Freeform 11">
                <a:extLst>
                  <a:ext uri="{FF2B5EF4-FFF2-40B4-BE49-F238E27FC236}">
                    <a16:creationId xmlns:a16="http://schemas.microsoft.com/office/drawing/2014/main" id="{44EF75D6-426E-400B-B00C-7BD9016B6113}"/>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183" name="Rectangle 182">
                <a:extLst>
                  <a:ext uri="{FF2B5EF4-FFF2-40B4-BE49-F238E27FC236}">
                    <a16:creationId xmlns:a16="http://schemas.microsoft.com/office/drawing/2014/main" id="{4C063B12-C3CC-4956-A629-7859DF582912}"/>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80" name="Group 179">
              <a:extLst>
                <a:ext uri="{FF2B5EF4-FFF2-40B4-BE49-F238E27FC236}">
                  <a16:creationId xmlns:a16="http://schemas.microsoft.com/office/drawing/2014/main" id="{0244E1EF-AF24-4CE2-AB8F-1D0221FCAF18}"/>
                </a:ext>
              </a:extLst>
            </p:cNvPr>
            <p:cNvGrpSpPr/>
            <p:nvPr/>
          </p:nvGrpSpPr>
          <p:grpSpPr>
            <a:xfrm>
              <a:off x="1176677" y="3631349"/>
              <a:ext cx="318238" cy="318238"/>
              <a:chOff x="827584" y="2239982"/>
              <a:chExt cx="548640" cy="548640"/>
            </a:xfrm>
          </p:grpSpPr>
          <p:sp>
            <p:nvSpPr>
              <p:cNvPr id="187" name="AutoShape 23">
                <a:extLst>
                  <a:ext uri="{FF2B5EF4-FFF2-40B4-BE49-F238E27FC236}">
                    <a16:creationId xmlns:a16="http://schemas.microsoft.com/office/drawing/2014/main" id="{4F3344C5-B998-4081-9EC2-75C628C2F313}"/>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88" name="Freeform 11">
                <a:extLst>
                  <a:ext uri="{FF2B5EF4-FFF2-40B4-BE49-F238E27FC236}">
                    <a16:creationId xmlns:a16="http://schemas.microsoft.com/office/drawing/2014/main" id="{D25863E9-4355-41C9-B1D4-F643D62BA29F}"/>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189" name="Rectangle 188">
                <a:extLst>
                  <a:ext uri="{FF2B5EF4-FFF2-40B4-BE49-F238E27FC236}">
                    <a16:creationId xmlns:a16="http://schemas.microsoft.com/office/drawing/2014/main" id="{FE12DCB9-DBBF-4343-8817-C0481DB37B8E}"/>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190" name="Group 189">
              <a:extLst>
                <a:ext uri="{FF2B5EF4-FFF2-40B4-BE49-F238E27FC236}">
                  <a16:creationId xmlns:a16="http://schemas.microsoft.com/office/drawing/2014/main" id="{CCE9390F-ECEB-4DF0-B04D-D842C88A5690}"/>
                </a:ext>
              </a:extLst>
            </p:cNvPr>
            <p:cNvGrpSpPr/>
            <p:nvPr/>
          </p:nvGrpSpPr>
          <p:grpSpPr>
            <a:xfrm>
              <a:off x="1528401" y="3631349"/>
              <a:ext cx="318238" cy="318238"/>
              <a:chOff x="827584" y="2239982"/>
              <a:chExt cx="548640" cy="548640"/>
            </a:xfrm>
          </p:grpSpPr>
          <p:sp>
            <p:nvSpPr>
              <p:cNvPr id="200" name="AutoShape 23">
                <a:extLst>
                  <a:ext uri="{FF2B5EF4-FFF2-40B4-BE49-F238E27FC236}">
                    <a16:creationId xmlns:a16="http://schemas.microsoft.com/office/drawing/2014/main" id="{78A89CA7-2889-4637-9A54-AF0AC98E1B81}"/>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01" name="Freeform 11">
                <a:extLst>
                  <a:ext uri="{FF2B5EF4-FFF2-40B4-BE49-F238E27FC236}">
                    <a16:creationId xmlns:a16="http://schemas.microsoft.com/office/drawing/2014/main" id="{1B785D39-7D93-4C94-85FE-B19931D13A6C}"/>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202" name="Rectangle 201">
                <a:extLst>
                  <a:ext uri="{FF2B5EF4-FFF2-40B4-BE49-F238E27FC236}">
                    <a16:creationId xmlns:a16="http://schemas.microsoft.com/office/drawing/2014/main" id="{00170A14-F0B3-4472-9187-F4ED4A2153D0}"/>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205" name="Group 204">
              <a:extLst>
                <a:ext uri="{FF2B5EF4-FFF2-40B4-BE49-F238E27FC236}">
                  <a16:creationId xmlns:a16="http://schemas.microsoft.com/office/drawing/2014/main" id="{4A134048-7CC4-4498-B4FA-D6670E787F18}"/>
                </a:ext>
              </a:extLst>
            </p:cNvPr>
            <p:cNvGrpSpPr/>
            <p:nvPr/>
          </p:nvGrpSpPr>
          <p:grpSpPr>
            <a:xfrm>
              <a:off x="2231851" y="3631349"/>
              <a:ext cx="318238" cy="318238"/>
              <a:chOff x="827584" y="2239982"/>
              <a:chExt cx="548640" cy="548640"/>
            </a:xfrm>
          </p:grpSpPr>
          <p:sp>
            <p:nvSpPr>
              <p:cNvPr id="222" name="AutoShape 23">
                <a:extLst>
                  <a:ext uri="{FF2B5EF4-FFF2-40B4-BE49-F238E27FC236}">
                    <a16:creationId xmlns:a16="http://schemas.microsoft.com/office/drawing/2014/main" id="{D2A945C0-6DA1-43B8-B454-1740BB39012B}"/>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23" name="Freeform 11">
                <a:extLst>
                  <a:ext uri="{FF2B5EF4-FFF2-40B4-BE49-F238E27FC236}">
                    <a16:creationId xmlns:a16="http://schemas.microsoft.com/office/drawing/2014/main" id="{2B6C0B25-2C24-447E-AACF-DF74411CBD1C}"/>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224" name="Rectangle 223">
                <a:extLst>
                  <a:ext uri="{FF2B5EF4-FFF2-40B4-BE49-F238E27FC236}">
                    <a16:creationId xmlns:a16="http://schemas.microsoft.com/office/drawing/2014/main" id="{4530A703-6821-42DF-8CC0-2FA9B555E960}"/>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nvGrpSpPr>
            <p:cNvPr id="226" name="Group 225">
              <a:extLst>
                <a:ext uri="{FF2B5EF4-FFF2-40B4-BE49-F238E27FC236}">
                  <a16:creationId xmlns:a16="http://schemas.microsoft.com/office/drawing/2014/main" id="{5CAE9A8F-C668-493C-8CDA-681C8D094F3B}"/>
                </a:ext>
              </a:extLst>
            </p:cNvPr>
            <p:cNvGrpSpPr/>
            <p:nvPr/>
          </p:nvGrpSpPr>
          <p:grpSpPr>
            <a:xfrm>
              <a:off x="1880125" y="3631349"/>
              <a:ext cx="318238" cy="318238"/>
              <a:chOff x="827584" y="2239982"/>
              <a:chExt cx="548640" cy="548640"/>
            </a:xfrm>
          </p:grpSpPr>
          <p:sp>
            <p:nvSpPr>
              <p:cNvPr id="227" name="AutoShape 23">
                <a:extLst>
                  <a:ext uri="{FF2B5EF4-FFF2-40B4-BE49-F238E27FC236}">
                    <a16:creationId xmlns:a16="http://schemas.microsoft.com/office/drawing/2014/main" id="{41F2C9DB-CBCC-40D7-9BA0-011B3F5AF538}"/>
                  </a:ext>
                </a:extLst>
              </p:cNvPr>
              <p:cNvSpPr>
                <a:spLocks noChangeAspect="1" noChangeArrowheads="1" noTextEdit="1"/>
              </p:cNvSpPr>
              <p:nvPr/>
            </p:nvSpPr>
            <p:spPr bwMode="auto">
              <a:xfrm>
                <a:off x="827584" y="2239982"/>
                <a:ext cx="5486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28" name="Freeform 11">
                <a:extLst>
                  <a:ext uri="{FF2B5EF4-FFF2-40B4-BE49-F238E27FC236}">
                    <a16:creationId xmlns:a16="http://schemas.microsoft.com/office/drawing/2014/main" id="{0AE56805-D1F3-4FB6-AD87-B04917CFACD1}"/>
                  </a:ext>
                </a:extLst>
              </p:cNvPr>
              <p:cNvSpPr>
                <a:spLocks/>
              </p:cNvSpPr>
              <p:nvPr/>
            </p:nvSpPr>
            <p:spPr bwMode="auto">
              <a:xfrm>
                <a:off x="889603" y="2305275"/>
                <a:ext cx="424600" cy="451145"/>
              </a:xfrm>
              <a:custGeom>
                <a:avLst/>
                <a:gdLst>
                  <a:gd name="connsiteX0" fmla="*/ 301625 w 565150"/>
                  <a:gd name="connsiteY0" fmla="*/ 311557 h 600482"/>
                  <a:gd name="connsiteX1" fmla="*/ 538163 w 565150"/>
                  <a:gd name="connsiteY1" fmla="*/ 311557 h 600482"/>
                  <a:gd name="connsiteX2" fmla="*/ 538163 w 565150"/>
                  <a:gd name="connsiteY2" fmla="*/ 326149 h 600482"/>
                  <a:gd name="connsiteX3" fmla="*/ 538163 w 565150"/>
                  <a:gd name="connsiteY3" fmla="*/ 550139 h 600482"/>
                  <a:gd name="connsiteX4" fmla="*/ 487789 w 565150"/>
                  <a:gd name="connsiteY4" fmla="*/ 600482 h 600482"/>
                  <a:gd name="connsiteX5" fmla="*/ 317686 w 565150"/>
                  <a:gd name="connsiteY5" fmla="*/ 600482 h 600482"/>
                  <a:gd name="connsiteX6" fmla="*/ 301625 w 565150"/>
                  <a:gd name="connsiteY6" fmla="*/ 599753 h 600482"/>
                  <a:gd name="connsiteX7" fmla="*/ 301625 w 565150"/>
                  <a:gd name="connsiteY7" fmla="*/ 311557 h 600482"/>
                  <a:gd name="connsiteX8" fmla="*/ 26988 w 565150"/>
                  <a:gd name="connsiteY8" fmla="*/ 311557 h 600482"/>
                  <a:gd name="connsiteX9" fmla="*/ 263526 w 565150"/>
                  <a:gd name="connsiteY9" fmla="*/ 311557 h 600482"/>
                  <a:gd name="connsiteX10" fmla="*/ 263526 w 565150"/>
                  <a:gd name="connsiteY10" fmla="*/ 599753 h 600482"/>
                  <a:gd name="connsiteX11" fmla="*/ 247465 w 565150"/>
                  <a:gd name="connsiteY11" fmla="*/ 600482 h 600482"/>
                  <a:gd name="connsiteX12" fmla="*/ 77362 w 565150"/>
                  <a:gd name="connsiteY12" fmla="*/ 600482 h 600482"/>
                  <a:gd name="connsiteX13" fmla="*/ 26988 w 565150"/>
                  <a:gd name="connsiteY13" fmla="*/ 550139 h 600482"/>
                  <a:gd name="connsiteX14" fmla="*/ 26988 w 565150"/>
                  <a:gd name="connsiteY14" fmla="*/ 326149 h 600482"/>
                  <a:gd name="connsiteX15" fmla="*/ 26988 w 565150"/>
                  <a:gd name="connsiteY15" fmla="*/ 311557 h 600482"/>
                  <a:gd name="connsiteX16" fmla="*/ 301625 w 565150"/>
                  <a:gd name="connsiteY16" fmla="*/ 159157 h 600482"/>
                  <a:gd name="connsiteX17" fmla="*/ 534576 w 565150"/>
                  <a:gd name="connsiteY17" fmla="*/ 159157 h 600482"/>
                  <a:gd name="connsiteX18" fmla="*/ 565150 w 565150"/>
                  <a:gd name="connsiteY18" fmla="*/ 190159 h 600482"/>
                  <a:gd name="connsiteX19" fmla="*/ 565150 w 565150"/>
                  <a:gd name="connsiteY19" fmla="*/ 244043 h 600482"/>
                  <a:gd name="connsiteX20" fmla="*/ 534576 w 565150"/>
                  <a:gd name="connsiteY20" fmla="*/ 275045 h 600482"/>
                  <a:gd name="connsiteX21" fmla="*/ 301625 w 565150"/>
                  <a:gd name="connsiteY21" fmla="*/ 275045 h 600482"/>
                  <a:gd name="connsiteX22" fmla="*/ 301625 w 565150"/>
                  <a:gd name="connsiteY22" fmla="*/ 159157 h 600482"/>
                  <a:gd name="connsiteX23" fmla="*/ 30659 w 565150"/>
                  <a:gd name="connsiteY23" fmla="*/ 159157 h 600482"/>
                  <a:gd name="connsiteX24" fmla="*/ 263525 w 565150"/>
                  <a:gd name="connsiteY24" fmla="*/ 159157 h 600482"/>
                  <a:gd name="connsiteX25" fmla="*/ 263525 w 565150"/>
                  <a:gd name="connsiteY25" fmla="*/ 275045 h 600482"/>
                  <a:gd name="connsiteX26" fmla="*/ 30659 w 565150"/>
                  <a:gd name="connsiteY26" fmla="*/ 275045 h 600482"/>
                  <a:gd name="connsiteX27" fmla="*/ 0 w 565150"/>
                  <a:gd name="connsiteY27" fmla="*/ 244043 h 600482"/>
                  <a:gd name="connsiteX28" fmla="*/ 0 w 565150"/>
                  <a:gd name="connsiteY28" fmla="*/ 190159 h 600482"/>
                  <a:gd name="connsiteX29" fmla="*/ 30659 w 565150"/>
                  <a:gd name="connsiteY29" fmla="*/ 159157 h 600482"/>
                  <a:gd name="connsiteX30" fmla="*/ 263630 w 565150"/>
                  <a:gd name="connsiteY30" fmla="*/ 111532 h 600482"/>
                  <a:gd name="connsiteX31" fmla="*/ 303109 w 565150"/>
                  <a:gd name="connsiteY31" fmla="*/ 111532 h 600482"/>
                  <a:gd name="connsiteX32" fmla="*/ 311151 w 565150"/>
                  <a:gd name="connsiteY32" fmla="*/ 119504 h 600482"/>
                  <a:gd name="connsiteX33" fmla="*/ 311151 w 565150"/>
                  <a:gd name="connsiteY33" fmla="*/ 127476 h 600482"/>
                  <a:gd name="connsiteX34" fmla="*/ 311151 w 565150"/>
                  <a:gd name="connsiteY34" fmla="*/ 136898 h 600482"/>
                  <a:gd name="connsiteX35" fmla="*/ 307496 w 565150"/>
                  <a:gd name="connsiteY35" fmla="*/ 143420 h 600482"/>
                  <a:gd name="connsiteX36" fmla="*/ 303109 w 565150"/>
                  <a:gd name="connsiteY36" fmla="*/ 144870 h 600482"/>
                  <a:gd name="connsiteX37" fmla="*/ 285563 w 565150"/>
                  <a:gd name="connsiteY37" fmla="*/ 144870 h 600482"/>
                  <a:gd name="connsiteX38" fmla="*/ 280445 w 565150"/>
                  <a:gd name="connsiteY38" fmla="*/ 144870 h 600482"/>
                  <a:gd name="connsiteX39" fmla="*/ 263630 w 565150"/>
                  <a:gd name="connsiteY39" fmla="*/ 144870 h 600482"/>
                  <a:gd name="connsiteX40" fmla="*/ 259243 w 565150"/>
                  <a:gd name="connsiteY40" fmla="*/ 143420 h 600482"/>
                  <a:gd name="connsiteX41" fmla="*/ 255588 w 565150"/>
                  <a:gd name="connsiteY41" fmla="*/ 136898 h 600482"/>
                  <a:gd name="connsiteX42" fmla="*/ 255588 w 565150"/>
                  <a:gd name="connsiteY42" fmla="*/ 127476 h 600482"/>
                  <a:gd name="connsiteX43" fmla="*/ 255588 w 565150"/>
                  <a:gd name="connsiteY43" fmla="*/ 119504 h 600482"/>
                  <a:gd name="connsiteX44" fmla="*/ 263630 w 565150"/>
                  <a:gd name="connsiteY44" fmla="*/ 111532 h 600482"/>
                  <a:gd name="connsiteX45" fmla="*/ 445685 w 565150"/>
                  <a:gd name="connsiteY45" fmla="*/ 1769 h 600482"/>
                  <a:gd name="connsiteX46" fmla="*/ 453750 w 565150"/>
                  <a:gd name="connsiteY46" fmla="*/ 3982 h 600482"/>
                  <a:gd name="connsiteX47" fmla="*/ 497743 w 565150"/>
                  <a:gd name="connsiteY47" fmla="*/ 121265 h 600482"/>
                  <a:gd name="connsiteX48" fmla="*/ 496277 w 565150"/>
                  <a:gd name="connsiteY48" fmla="*/ 127903 h 600482"/>
                  <a:gd name="connsiteX49" fmla="*/ 492611 w 565150"/>
                  <a:gd name="connsiteY49" fmla="*/ 129379 h 600482"/>
                  <a:gd name="connsiteX50" fmla="*/ 334237 w 565150"/>
                  <a:gd name="connsiteY50" fmla="*/ 144131 h 600482"/>
                  <a:gd name="connsiteX51" fmla="*/ 326905 w 565150"/>
                  <a:gd name="connsiteY51" fmla="*/ 144869 h 600482"/>
                  <a:gd name="connsiteX52" fmla="*/ 325438 w 565150"/>
                  <a:gd name="connsiteY52" fmla="*/ 144869 h 600482"/>
                  <a:gd name="connsiteX53" fmla="*/ 325438 w 565150"/>
                  <a:gd name="connsiteY53" fmla="*/ 144131 h 600482"/>
                  <a:gd name="connsiteX54" fmla="*/ 325438 w 565150"/>
                  <a:gd name="connsiteY54" fmla="*/ 127903 h 600482"/>
                  <a:gd name="connsiteX55" fmla="*/ 325438 w 565150"/>
                  <a:gd name="connsiteY55" fmla="*/ 112413 h 600482"/>
                  <a:gd name="connsiteX56" fmla="*/ 445685 w 565150"/>
                  <a:gd name="connsiteY56" fmla="*/ 1769 h 600482"/>
                  <a:gd name="connsiteX57" fmla="*/ 121054 w 565150"/>
                  <a:gd name="connsiteY57" fmla="*/ 1769 h 600482"/>
                  <a:gd name="connsiteX58" fmla="*/ 241301 w 565150"/>
                  <a:gd name="connsiteY58" fmla="*/ 112413 h 600482"/>
                  <a:gd name="connsiteX59" fmla="*/ 241301 w 565150"/>
                  <a:gd name="connsiteY59" fmla="*/ 127903 h 600482"/>
                  <a:gd name="connsiteX60" fmla="*/ 241301 w 565150"/>
                  <a:gd name="connsiteY60" fmla="*/ 144131 h 600482"/>
                  <a:gd name="connsiteX61" fmla="*/ 241301 w 565150"/>
                  <a:gd name="connsiteY61" fmla="*/ 144869 h 600482"/>
                  <a:gd name="connsiteX62" fmla="*/ 239834 w 565150"/>
                  <a:gd name="connsiteY62" fmla="*/ 144869 h 600482"/>
                  <a:gd name="connsiteX63" fmla="*/ 232502 w 565150"/>
                  <a:gd name="connsiteY63" fmla="*/ 144131 h 600482"/>
                  <a:gd name="connsiteX64" fmla="*/ 74128 w 565150"/>
                  <a:gd name="connsiteY64" fmla="*/ 129379 h 600482"/>
                  <a:gd name="connsiteX65" fmla="*/ 70462 w 565150"/>
                  <a:gd name="connsiteY65" fmla="*/ 127903 h 600482"/>
                  <a:gd name="connsiteX66" fmla="*/ 68996 w 565150"/>
                  <a:gd name="connsiteY66" fmla="*/ 121265 h 600482"/>
                  <a:gd name="connsiteX67" fmla="*/ 112989 w 565150"/>
                  <a:gd name="connsiteY67" fmla="*/ 3982 h 600482"/>
                  <a:gd name="connsiteX68" fmla="*/ 121054 w 565150"/>
                  <a:gd name="connsiteY68" fmla="*/ 1769 h 60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65150" h="600482">
                    <a:moveTo>
                      <a:pt x="301625" y="311557"/>
                    </a:moveTo>
                    <a:cubicBezTo>
                      <a:pt x="380471" y="311557"/>
                      <a:pt x="457857" y="311557"/>
                      <a:pt x="538163" y="311557"/>
                    </a:cubicBezTo>
                    <a:cubicBezTo>
                      <a:pt x="538163" y="316664"/>
                      <a:pt x="538163" y="321772"/>
                      <a:pt x="538163" y="326149"/>
                    </a:cubicBezTo>
                    <a:cubicBezTo>
                      <a:pt x="538163" y="401299"/>
                      <a:pt x="538163" y="475719"/>
                      <a:pt x="538163" y="550139"/>
                    </a:cubicBezTo>
                    <a:cubicBezTo>
                      <a:pt x="538163" y="584431"/>
                      <a:pt x="522102" y="600482"/>
                      <a:pt x="487789" y="600482"/>
                    </a:cubicBezTo>
                    <a:cubicBezTo>
                      <a:pt x="430845" y="600482"/>
                      <a:pt x="373901" y="600482"/>
                      <a:pt x="317686" y="600482"/>
                    </a:cubicBezTo>
                    <a:cubicBezTo>
                      <a:pt x="312576" y="600482"/>
                      <a:pt x="307466" y="600482"/>
                      <a:pt x="301625" y="599753"/>
                    </a:cubicBezTo>
                    <a:cubicBezTo>
                      <a:pt x="301625" y="503444"/>
                      <a:pt x="301625" y="408595"/>
                      <a:pt x="301625" y="311557"/>
                    </a:cubicBezTo>
                    <a:close/>
                    <a:moveTo>
                      <a:pt x="26988" y="311557"/>
                    </a:moveTo>
                    <a:cubicBezTo>
                      <a:pt x="106564" y="311557"/>
                      <a:pt x="183950" y="311557"/>
                      <a:pt x="263526" y="311557"/>
                    </a:cubicBezTo>
                    <a:cubicBezTo>
                      <a:pt x="263526" y="408595"/>
                      <a:pt x="263526" y="503444"/>
                      <a:pt x="263526" y="599753"/>
                    </a:cubicBezTo>
                    <a:cubicBezTo>
                      <a:pt x="257685" y="600482"/>
                      <a:pt x="252575" y="600482"/>
                      <a:pt x="247465" y="600482"/>
                    </a:cubicBezTo>
                    <a:cubicBezTo>
                      <a:pt x="190520" y="600482"/>
                      <a:pt x="134306" y="600482"/>
                      <a:pt x="77362" y="600482"/>
                    </a:cubicBezTo>
                    <a:cubicBezTo>
                      <a:pt x="43049" y="600482"/>
                      <a:pt x="26988" y="584431"/>
                      <a:pt x="26988" y="550139"/>
                    </a:cubicBezTo>
                    <a:cubicBezTo>
                      <a:pt x="26988" y="475719"/>
                      <a:pt x="26988" y="401299"/>
                      <a:pt x="26988" y="326149"/>
                    </a:cubicBezTo>
                    <a:cubicBezTo>
                      <a:pt x="26988" y="321772"/>
                      <a:pt x="26988" y="316664"/>
                      <a:pt x="26988" y="311557"/>
                    </a:cubicBezTo>
                    <a:close/>
                    <a:moveTo>
                      <a:pt x="301625" y="159157"/>
                    </a:moveTo>
                    <a:cubicBezTo>
                      <a:pt x="301625" y="159157"/>
                      <a:pt x="301625" y="159157"/>
                      <a:pt x="534576" y="159157"/>
                    </a:cubicBezTo>
                    <a:cubicBezTo>
                      <a:pt x="551319" y="159157"/>
                      <a:pt x="565150" y="173182"/>
                      <a:pt x="565150" y="190159"/>
                    </a:cubicBezTo>
                    <a:cubicBezTo>
                      <a:pt x="565150" y="190159"/>
                      <a:pt x="565150" y="190159"/>
                      <a:pt x="565150" y="244043"/>
                    </a:cubicBezTo>
                    <a:cubicBezTo>
                      <a:pt x="565150" y="261020"/>
                      <a:pt x="551319" y="275045"/>
                      <a:pt x="534576" y="275045"/>
                    </a:cubicBezTo>
                    <a:cubicBezTo>
                      <a:pt x="534576" y="275045"/>
                      <a:pt x="534576" y="275045"/>
                      <a:pt x="301625" y="275045"/>
                    </a:cubicBezTo>
                    <a:cubicBezTo>
                      <a:pt x="301625" y="275045"/>
                      <a:pt x="301625" y="275045"/>
                      <a:pt x="301625" y="159157"/>
                    </a:cubicBezTo>
                    <a:close/>
                    <a:moveTo>
                      <a:pt x="30659" y="159157"/>
                    </a:moveTo>
                    <a:cubicBezTo>
                      <a:pt x="30659" y="159157"/>
                      <a:pt x="30659" y="159157"/>
                      <a:pt x="263525" y="159157"/>
                    </a:cubicBezTo>
                    <a:cubicBezTo>
                      <a:pt x="263525" y="159157"/>
                      <a:pt x="263525" y="159157"/>
                      <a:pt x="263525" y="275045"/>
                    </a:cubicBezTo>
                    <a:cubicBezTo>
                      <a:pt x="263525" y="275045"/>
                      <a:pt x="263525" y="275045"/>
                      <a:pt x="30659" y="275045"/>
                    </a:cubicBezTo>
                    <a:cubicBezTo>
                      <a:pt x="13869" y="275045"/>
                      <a:pt x="0" y="261020"/>
                      <a:pt x="0" y="244043"/>
                    </a:cubicBezTo>
                    <a:cubicBezTo>
                      <a:pt x="0" y="244043"/>
                      <a:pt x="0" y="244043"/>
                      <a:pt x="0" y="190159"/>
                    </a:cubicBezTo>
                    <a:cubicBezTo>
                      <a:pt x="0" y="173182"/>
                      <a:pt x="13869" y="159157"/>
                      <a:pt x="30659" y="159157"/>
                    </a:cubicBezTo>
                    <a:close/>
                    <a:moveTo>
                      <a:pt x="263630" y="111532"/>
                    </a:moveTo>
                    <a:cubicBezTo>
                      <a:pt x="263630" y="111532"/>
                      <a:pt x="263630" y="111532"/>
                      <a:pt x="303109" y="111532"/>
                    </a:cubicBezTo>
                    <a:cubicBezTo>
                      <a:pt x="307496" y="111532"/>
                      <a:pt x="311151" y="115156"/>
                      <a:pt x="311151" y="119504"/>
                    </a:cubicBezTo>
                    <a:cubicBezTo>
                      <a:pt x="311151" y="119504"/>
                      <a:pt x="311151" y="119504"/>
                      <a:pt x="311151" y="127476"/>
                    </a:cubicBezTo>
                    <a:cubicBezTo>
                      <a:pt x="311151" y="129650"/>
                      <a:pt x="311151" y="132549"/>
                      <a:pt x="311151" y="136898"/>
                    </a:cubicBezTo>
                    <a:cubicBezTo>
                      <a:pt x="311151" y="139797"/>
                      <a:pt x="309689" y="141971"/>
                      <a:pt x="307496" y="143420"/>
                    </a:cubicBezTo>
                    <a:cubicBezTo>
                      <a:pt x="306765" y="144145"/>
                      <a:pt x="304571" y="144870"/>
                      <a:pt x="303109" y="144870"/>
                    </a:cubicBezTo>
                    <a:cubicBezTo>
                      <a:pt x="303109" y="144870"/>
                      <a:pt x="303109" y="144870"/>
                      <a:pt x="285563" y="144870"/>
                    </a:cubicBezTo>
                    <a:cubicBezTo>
                      <a:pt x="284100" y="144870"/>
                      <a:pt x="281907" y="144870"/>
                      <a:pt x="280445" y="144870"/>
                    </a:cubicBezTo>
                    <a:cubicBezTo>
                      <a:pt x="275327" y="144870"/>
                      <a:pt x="270210" y="144870"/>
                      <a:pt x="263630" y="144870"/>
                    </a:cubicBezTo>
                    <a:cubicBezTo>
                      <a:pt x="262168" y="144870"/>
                      <a:pt x="259974" y="144145"/>
                      <a:pt x="259243" y="143420"/>
                    </a:cubicBezTo>
                    <a:cubicBezTo>
                      <a:pt x="257050" y="141971"/>
                      <a:pt x="255588" y="139797"/>
                      <a:pt x="255588" y="136898"/>
                    </a:cubicBezTo>
                    <a:cubicBezTo>
                      <a:pt x="255588" y="136898"/>
                      <a:pt x="255588" y="136898"/>
                      <a:pt x="255588" y="127476"/>
                    </a:cubicBezTo>
                    <a:cubicBezTo>
                      <a:pt x="255588" y="125302"/>
                      <a:pt x="255588" y="122403"/>
                      <a:pt x="255588" y="119504"/>
                    </a:cubicBezTo>
                    <a:cubicBezTo>
                      <a:pt x="255588" y="115156"/>
                      <a:pt x="259243" y="111532"/>
                      <a:pt x="263630" y="111532"/>
                    </a:cubicBezTo>
                    <a:close/>
                    <a:moveTo>
                      <a:pt x="445685" y="1769"/>
                    </a:moveTo>
                    <a:cubicBezTo>
                      <a:pt x="448618" y="-1181"/>
                      <a:pt x="452284" y="-443"/>
                      <a:pt x="453750" y="3982"/>
                    </a:cubicBezTo>
                    <a:cubicBezTo>
                      <a:pt x="453750" y="3982"/>
                      <a:pt x="453750" y="3982"/>
                      <a:pt x="497743" y="121265"/>
                    </a:cubicBezTo>
                    <a:cubicBezTo>
                      <a:pt x="498476" y="123478"/>
                      <a:pt x="498476" y="126428"/>
                      <a:pt x="496277" y="127903"/>
                    </a:cubicBezTo>
                    <a:cubicBezTo>
                      <a:pt x="495543" y="128641"/>
                      <a:pt x="494077" y="129379"/>
                      <a:pt x="492611" y="129379"/>
                    </a:cubicBezTo>
                    <a:cubicBezTo>
                      <a:pt x="492611" y="129379"/>
                      <a:pt x="492611" y="129379"/>
                      <a:pt x="334237" y="144131"/>
                    </a:cubicBezTo>
                    <a:cubicBezTo>
                      <a:pt x="332037" y="144131"/>
                      <a:pt x="329104" y="144131"/>
                      <a:pt x="326905" y="144869"/>
                    </a:cubicBezTo>
                    <a:cubicBezTo>
                      <a:pt x="326171" y="144869"/>
                      <a:pt x="326171" y="144869"/>
                      <a:pt x="325438" y="144869"/>
                    </a:cubicBezTo>
                    <a:cubicBezTo>
                      <a:pt x="325438" y="144869"/>
                      <a:pt x="325438" y="144869"/>
                      <a:pt x="325438" y="144131"/>
                    </a:cubicBezTo>
                    <a:cubicBezTo>
                      <a:pt x="325438" y="142656"/>
                      <a:pt x="325438" y="138968"/>
                      <a:pt x="325438" y="127903"/>
                    </a:cubicBezTo>
                    <a:cubicBezTo>
                      <a:pt x="325438" y="123478"/>
                      <a:pt x="325438" y="119052"/>
                      <a:pt x="325438" y="112413"/>
                    </a:cubicBezTo>
                    <a:cubicBezTo>
                      <a:pt x="325438" y="112413"/>
                      <a:pt x="325438" y="112413"/>
                      <a:pt x="445685" y="1769"/>
                    </a:cubicBezTo>
                    <a:close/>
                    <a:moveTo>
                      <a:pt x="121054" y="1769"/>
                    </a:moveTo>
                    <a:cubicBezTo>
                      <a:pt x="241301" y="112413"/>
                      <a:pt x="241301" y="112413"/>
                      <a:pt x="241301" y="112413"/>
                    </a:cubicBezTo>
                    <a:cubicBezTo>
                      <a:pt x="241301" y="119052"/>
                      <a:pt x="241301" y="123478"/>
                      <a:pt x="241301" y="127903"/>
                    </a:cubicBezTo>
                    <a:cubicBezTo>
                      <a:pt x="241301" y="138968"/>
                      <a:pt x="241301" y="142656"/>
                      <a:pt x="241301" y="144131"/>
                    </a:cubicBezTo>
                    <a:cubicBezTo>
                      <a:pt x="241301" y="144869"/>
                      <a:pt x="241301" y="144869"/>
                      <a:pt x="241301" y="144869"/>
                    </a:cubicBezTo>
                    <a:cubicBezTo>
                      <a:pt x="240568" y="144869"/>
                      <a:pt x="240568" y="144869"/>
                      <a:pt x="239834" y="144869"/>
                    </a:cubicBezTo>
                    <a:cubicBezTo>
                      <a:pt x="237635" y="144131"/>
                      <a:pt x="234702" y="144131"/>
                      <a:pt x="232502" y="144131"/>
                    </a:cubicBezTo>
                    <a:cubicBezTo>
                      <a:pt x="74128" y="129379"/>
                      <a:pt x="74128" y="129379"/>
                      <a:pt x="74128" y="129379"/>
                    </a:cubicBezTo>
                    <a:cubicBezTo>
                      <a:pt x="72662" y="129379"/>
                      <a:pt x="71196" y="128641"/>
                      <a:pt x="70462" y="127903"/>
                    </a:cubicBezTo>
                    <a:cubicBezTo>
                      <a:pt x="68263" y="126428"/>
                      <a:pt x="68263" y="123478"/>
                      <a:pt x="68996" y="121265"/>
                    </a:cubicBezTo>
                    <a:cubicBezTo>
                      <a:pt x="112989" y="3982"/>
                      <a:pt x="112989" y="3982"/>
                      <a:pt x="112989" y="3982"/>
                    </a:cubicBezTo>
                    <a:cubicBezTo>
                      <a:pt x="114455" y="-443"/>
                      <a:pt x="118121" y="-1181"/>
                      <a:pt x="121054" y="1769"/>
                    </a:cubicBezTo>
                    <a:close/>
                  </a:path>
                </a:pathLst>
              </a:custGeom>
              <a:solidFill>
                <a:srgbClr val="4C7895"/>
              </a:solidFill>
              <a:ln>
                <a:noFill/>
              </a:ln>
            </p:spPr>
            <p:txBody>
              <a:bodyPr vert="horz" wrap="square" lIns="91440" tIns="45720" rIns="91440" bIns="45720" numCol="1" anchor="t" anchorCtr="0" compatLnSpc="1">
                <a:prstTxWarp prst="textNoShape">
                  <a:avLst/>
                </a:prstTxWarp>
                <a:noAutofit/>
              </a:bodyPr>
              <a:lstStyle/>
              <a:p>
                <a:endParaRPr lang="de-DE" dirty="0"/>
              </a:p>
            </p:txBody>
          </p:sp>
          <p:sp>
            <p:nvSpPr>
              <p:cNvPr id="229" name="Rectangle 228">
                <a:extLst>
                  <a:ext uri="{FF2B5EF4-FFF2-40B4-BE49-F238E27FC236}">
                    <a16:creationId xmlns:a16="http://schemas.microsoft.com/office/drawing/2014/main" id="{8CADB40B-AACD-4614-807B-8D2549E587E2}"/>
                  </a:ext>
                </a:extLst>
              </p:cNvPr>
              <p:cNvSpPr/>
              <p:nvPr/>
            </p:nvSpPr>
            <p:spPr bwMode="auto">
              <a:xfrm>
                <a:off x="892605" y="2260872"/>
                <a:ext cx="421597" cy="15218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buFont typeface="Arial" panose="020B0604020202020204" pitchFamily="34" charset="0"/>
                </a:pPr>
                <a:endParaRPr lang="de-DE" sz="1200" dirty="0">
                  <a:solidFill>
                    <a:schemeClr val="bg1"/>
                  </a:solidFill>
                  <a:latin typeface="+mn-lt"/>
                  <a:cs typeface="+mn-cs"/>
                </a:endParaRPr>
              </a:p>
            </p:txBody>
          </p:sp>
        </p:grpSp>
      </p:grpSp>
      <p:grpSp>
        <p:nvGrpSpPr>
          <p:cNvPr id="21" name="Group 20">
            <a:extLst>
              <a:ext uri="{FF2B5EF4-FFF2-40B4-BE49-F238E27FC236}">
                <a16:creationId xmlns:a16="http://schemas.microsoft.com/office/drawing/2014/main" id="{ADEEC9F3-0B3F-4F42-BDDC-38CAFBA93ACF}"/>
              </a:ext>
            </a:extLst>
          </p:cNvPr>
          <p:cNvGrpSpPr/>
          <p:nvPr/>
        </p:nvGrpSpPr>
        <p:grpSpPr>
          <a:xfrm>
            <a:off x="1043608" y="1378321"/>
            <a:ext cx="1506481" cy="785402"/>
            <a:chOff x="476641" y="1872759"/>
            <a:chExt cx="2089157" cy="1089180"/>
          </a:xfrm>
        </p:grpSpPr>
        <p:grpSp>
          <p:nvGrpSpPr>
            <p:cNvPr id="137" name="Group 136">
              <a:extLst>
                <a:ext uri="{FF2B5EF4-FFF2-40B4-BE49-F238E27FC236}">
                  <a16:creationId xmlns:a16="http://schemas.microsoft.com/office/drawing/2014/main" id="{655AD30C-6397-428A-A321-D2F648ACD17F}"/>
                </a:ext>
              </a:extLst>
            </p:cNvPr>
            <p:cNvGrpSpPr>
              <a:grpSpLocks noChangeAspect="1"/>
            </p:cNvGrpSpPr>
            <p:nvPr/>
          </p:nvGrpSpPr>
          <p:grpSpPr>
            <a:xfrm>
              <a:off x="611560" y="2118967"/>
              <a:ext cx="410826" cy="410430"/>
              <a:chOff x="5273675" y="2606675"/>
              <a:chExt cx="1646238" cy="1644650"/>
            </a:xfrm>
          </p:grpSpPr>
          <p:sp>
            <p:nvSpPr>
              <p:cNvPr id="138" name="AutoShape 3">
                <a:extLst>
                  <a:ext uri="{FF2B5EF4-FFF2-40B4-BE49-F238E27FC236}">
                    <a16:creationId xmlns:a16="http://schemas.microsoft.com/office/drawing/2014/main" id="{3AE0AFEC-8A42-4440-861D-C27BAB549C71}"/>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0" name="Group 139">
                <a:extLst>
                  <a:ext uri="{FF2B5EF4-FFF2-40B4-BE49-F238E27FC236}">
                    <a16:creationId xmlns:a16="http://schemas.microsoft.com/office/drawing/2014/main" id="{5DD16C3A-B90F-4E72-8EBC-8417FBE4EA15}"/>
                  </a:ext>
                </a:extLst>
              </p:cNvPr>
              <p:cNvGrpSpPr/>
              <p:nvPr/>
            </p:nvGrpSpPr>
            <p:grpSpPr>
              <a:xfrm>
                <a:off x="5346302" y="2868613"/>
                <a:ext cx="1504356" cy="1214437"/>
                <a:chOff x="5346302" y="2868613"/>
                <a:chExt cx="1504356" cy="1214437"/>
              </a:xfrm>
            </p:grpSpPr>
            <p:sp>
              <p:nvSpPr>
                <p:cNvPr id="141" name="Freeform 5">
                  <a:extLst>
                    <a:ext uri="{FF2B5EF4-FFF2-40B4-BE49-F238E27FC236}">
                      <a16:creationId xmlns:a16="http://schemas.microsoft.com/office/drawing/2014/main" id="{46295E16-08AE-4829-BB19-FF9229BDA6E4}"/>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2" name="Freeform 11">
                  <a:extLst>
                    <a:ext uri="{FF2B5EF4-FFF2-40B4-BE49-F238E27FC236}">
                      <a16:creationId xmlns:a16="http://schemas.microsoft.com/office/drawing/2014/main" id="{AEAFA5D9-8105-48A8-870B-A5691260AA36}"/>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43" name="Group 142">
              <a:extLst>
                <a:ext uri="{FF2B5EF4-FFF2-40B4-BE49-F238E27FC236}">
                  <a16:creationId xmlns:a16="http://schemas.microsoft.com/office/drawing/2014/main" id="{8614F3DA-3A61-4EE6-832C-154FC03603CB}"/>
                </a:ext>
              </a:extLst>
            </p:cNvPr>
            <p:cNvGrpSpPr>
              <a:grpSpLocks noChangeAspect="1"/>
            </p:cNvGrpSpPr>
            <p:nvPr/>
          </p:nvGrpSpPr>
          <p:grpSpPr>
            <a:xfrm>
              <a:off x="1150875" y="1872759"/>
              <a:ext cx="410826" cy="410430"/>
              <a:chOff x="5273675" y="2606675"/>
              <a:chExt cx="1646238" cy="1644650"/>
            </a:xfrm>
          </p:grpSpPr>
          <p:sp>
            <p:nvSpPr>
              <p:cNvPr id="144" name="AutoShape 3">
                <a:extLst>
                  <a:ext uri="{FF2B5EF4-FFF2-40B4-BE49-F238E27FC236}">
                    <a16:creationId xmlns:a16="http://schemas.microsoft.com/office/drawing/2014/main" id="{1DDA00C7-2D0A-4206-8873-793B97A209BE}"/>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5" name="Group 144">
                <a:extLst>
                  <a:ext uri="{FF2B5EF4-FFF2-40B4-BE49-F238E27FC236}">
                    <a16:creationId xmlns:a16="http://schemas.microsoft.com/office/drawing/2014/main" id="{1F01A928-FAC8-4F3D-85DF-27D5734C8F84}"/>
                  </a:ext>
                </a:extLst>
              </p:cNvPr>
              <p:cNvGrpSpPr/>
              <p:nvPr/>
            </p:nvGrpSpPr>
            <p:grpSpPr>
              <a:xfrm>
                <a:off x="5346302" y="2868613"/>
                <a:ext cx="1504356" cy="1214437"/>
                <a:chOff x="5346302" y="2868613"/>
                <a:chExt cx="1504356" cy="1214437"/>
              </a:xfrm>
            </p:grpSpPr>
            <p:sp>
              <p:nvSpPr>
                <p:cNvPr id="146" name="Freeform 5">
                  <a:extLst>
                    <a:ext uri="{FF2B5EF4-FFF2-40B4-BE49-F238E27FC236}">
                      <a16:creationId xmlns:a16="http://schemas.microsoft.com/office/drawing/2014/main" id="{3D097A6E-C9C9-491C-A1AB-F8C005791BA7}"/>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47" name="Freeform 11">
                  <a:extLst>
                    <a:ext uri="{FF2B5EF4-FFF2-40B4-BE49-F238E27FC236}">
                      <a16:creationId xmlns:a16="http://schemas.microsoft.com/office/drawing/2014/main" id="{F5AB19C5-E654-48A1-80F4-E5D975CF988A}"/>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48" name="Group 147">
              <a:extLst>
                <a:ext uri="{FF2B5EF4-FFF2-40B4-BE49-F238E27FC236}">
                  <a16:creationId xmlns:a16="http://schemas.microsoft.com/office/drawing/2014/main" id="{185576B0-17AE-4FB1-A980-EE73C8F2803B}"/>
                </a:ext>
              </a:extLst>
            </p:cNvPr>
            <p:cNvGrpSpPr>
              <a:grpSpLocks noChangeAspect="1"/>
            </p:cNvGrpSpPr>
            <p:nvPr/>
          </p:nvGrpSpPr>
          <p:grpSpPr>
            <a:xfrm>
              <a:off x="1798363" y="1978129"/>
              <a:ext cx="410826" cy="410430"/>
              <a:chOff x="5273675" y="2606675"/>
              <a:chExt cx="1646238" cy="1644650"/>
            </a:xfrm>
          </p:grpSpPr>
          <p:sp>
            <p:nvSpPr>
              <p:cNvPr id="149" name="AutoShape 3">
                <a:extLst>
                  <a:ext uri="{FF2B5EF4-FFF2-40B4-BE49-F238E27FC236}">
                    <a16:creationId xmlns:a16="http://schemas.microsoft.com/office/drawing/2014/main" id="{78462A51-91B9-457F-842C-E70BB6D7F48B}"/>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50" name="Group 149">
                <a:extLst>
                  <a:ext uri="{FF2B5EF4-FFF2-40B4-BE49-F238E27FC236}">
                    <a16:creationId xmlns:a16="http://schemas.microsoft.com/office/drawing/2014/main" id="{D8A37691-EECF-417C-A29C-54E0BD46FE20}"/>
                  </a:ext>
                </a:extLst>
              </p:cNvPr>
              <p:cNvGrpSpPr/>
              <p:nvPr/>
            </p:nvGrpSpPr>
            <p:grpSpPr>
              <a:xfrm>
                <a:off x="5346302" y="2868613"/>
                <a:ext cx="1504356" cy="1214437"/>
                <a:chOff x="5346302" y="2868613"/>
                <a:chExt cx="1504356" cy="1214437"/>
              </a:xfrm>
            </p:grpSpPr>
            <p:sp>
              <p:nvSpPr>
                <p:cNvPr id="151" name="Freeform 5">
                  <a:extLst>
                    <a:ext uri="{FF2B5EF4-FFF2-40B4-BE49-F238E27FC236}">
                      <a16:creationId xmlns:a16="http://schemas.microsoft.com/office/drawing/2014/main" id="{0BB2AC78-E9C6-4C72-BFA8-BA9EE0142EBC}"/>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2" name="Freeform 11">
                  <a:extLst>
                    <a:ext uri="{FF2B5EF4-FFF2-40B4-BE49-F238E27FC236}">
                      <a16:creationId xmlns:a16="http://schemas.microsoft.com/office/drawing/2014/main" id="{C2F26503-AC87-49E6-BBB0-9875DC4202A1}"/>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53" name="Group 152">
              <a:extLst>
                <a:ext uri="{FF2B5EF4-FFF2-40B4-BE49-F238E27FC236}">
                  <a16:creationId xmlns:a16="http://schemas.microsoft.com/office/drawing/2014/main" id="{9A9368A1-5D90-407D-8D47-0D2165E94241}"/>
                </a:ext>
              </a:extLst>
            </p:cNvPr>
            <p:cNvGrpSpPr>
              <a:grpSpLocks noChangeAspect="1"/>
            </p:cNvGrpSpPr>
            <p:nvPr/>
          </p:nvGrpSpPr>
          <p:grpSpPr>
            <a:xfrm>
              <a:off x="2154972" y="2365220"/>
              <a:ext cx="410826" cy="410430"/>
              <a:chOff x="5273675" y="2606675"/>
              <a:chExt cx="1646238" cy="1644650"/>
            </a:xfrm>
          </p:grpSpPr>
          <p:sp>
            <p:nvSpPr>
              <p:cNvPr id="154" name="AutoShape 3">
                <a:extLst>
                  <a:ext uri="{FF2B5EF4-FFF2-40B4-BE49-F238E27FC236}">
                    <a16:creationId xmlns:a16="http://schemas.microsoft.com/office/drawing/2014/main" id="{7BC52C05-2BF5-4250-9012-050AEC031092}"/>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55" name="Group 154">
                <a:extLst>
                  <a:ext uri="{FF2B5EF4-FFF2-40B4-BE49-F238E27FC236}">
                    <a16:creationId xmlns:a16="http://schemas.microsoft.com/office/drawing/2014/main" id="{8A4241D9-E0B7-45A4-9524-C6156D3A6988}"/>
                  </a:ext>
                </a:extLst>
              </p:cNvPr>
              <p:cNvGrpSpPr/>
              <p:nvPr/>
            </p:nvGrpSpPr>
            <p:grpSpPr>
              <a:xfrm>
                <a:off x="5346302" y="2868613"/>
                <a:ext cx="1504356" cy="1214437"/>
                <a:chOff x="5346302" y="2868613"/>
                <a:chExt cx="1504356" cy="1214437"/>
              </a:xfrm>
            </p:grpSpPr>
            <p:sp>
              <p:nvSpPr>
                <p:cNvPr id="156" name="Freeform 5">
                  <a:extLst>
                    <a:ext uri="{FF2B5EF4-FFF2-40B4-BE49-F238E27FC236}">
                      <a16:creationId xmlns:a16="http://schemas.microsoft.com/office/drawing/2014/main" id="{5A5C2C73-7EA3-4FE1-93F2-0FC35DF0009B}"/>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57" name="Freeform 11">
                  <a:extLst>
                    <a:ext uri="{FF2B5EF4-FFF2-40B4-BE49-F238E27FC236}">
                      <a16:creationId xmlns:a16="http://schemas.microsoft.com/office/drawing/2014/main" id="{985C11B9-DC32-4A87-8212-6146F909D5E5}"/>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58" name="Group 157">
              <a:extLst>
                <a:ext uri="{FF2B5EF4-FFF2-40B4-BE49-F238E27FC236}">
                  <a16:creationId xmlns:a16="http://schemas.microsoft.com/office/drawing/2014/main" id="{073CB809-9D9E-4F3A-80D9-F1973328F20A}"/>
                </a:ext>
              </a:extLst>
            </p:cNvPr>
            <p:cNvGrpSpPr>
              <a:grpSpLocks noChangeAspect="1"/>
            </p:cNvGrpSpPr>
            <p:nvPr/>
          </p:nvGrpSpPr>
          <p:grpSpPr>
            <a:xfrm>
              <a:off x="1402693" y="2248513"/>
              <a:ext cx="410826" cy="410430"/>
              <a:chOff x="5273675" y="2606675"/>
              <a:chExt cx="1646238" cy="1644650"/>
            </a:xfrm>
          </p:grpSpPr>
          <p:sp>
            <p:nvSpPr>
              <p:cNvPr id="159" name="AutoShape 3">
                <a:extLst>
                  <a:ext uri="{FF2B5EF4-FFF2-40B4-BE49-F238E27FC236}">
                    <a16:creationId xmlns:a16="http://schemas.microsoft.com/office/drawing/2014/main" id="{42DB83AE-83B2-4455-B5AF-176D40FC2905}"/>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60" name="Group 159">
                <a:extLst>
                  <a:ext uri="{FF2B5EF4-FFF2-40B4-BE49-F238E27FC236}">
                    <a16:creationId xmlns:a16="http://schemas.microsoft.com/office/drawing/2014/main" id="{0A9F7A66-FB42-44E5-8D59-2B4D227D5F56}"/>
                  </a:ext>
                </a:extLst>
              </p:cNvPr>
              <p:cNvGrpSpPr/>
              <p:nvPr/>
            </p:nvGrpSpPr>
            <p:grpSpPr>
              <a:xfrm>
                <a:off x="5346302" y="2868613"/>
                <a:ext cx="1504356" cy="1214437"/>
                <a:chOff x="5346302" y="2868613"/>
                <a:chExt cx="1504356" cy="1214437"/>
              </a:xfrm>
            </p:grpSpPr>
            <p:sp>
              <p:nvSpPr>
                <p:cNvPr id="161" name="Freeform 5">
                  <a:extLst>
                    <a:ext uri="{FF2B5EF4-FFF2-40B4-BE49-F238E27FC236}">
                      <a16:creationId xmlns:a16="http://schemas.microsoft.com/office/drawing/2014/main" id="{B316BFB5-12CD-427C-8A9E-46EC92A93FDA}"/>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2" name="Freeform 11">
                  <a:extLst>
                    <a:ext uri="{FF2B5EF4-FFF2-40B4-BE49-F238E27FC236}">
                      <a16:creationId xmlns:a16="http://schemas.microsoft.com/office/drawing/2014/main" id="{753B263B-7CD4-4C98-8456-62EB5A961E39}"/>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63" name="Group 162">
              <a:extLst>
                <a:ext uri="{FF2B5EF4-FFF2-40B4-BE49-F238E27FC236}">
                  <a16:creationId xmlns:a16="http://schemas.microsoft.com/office/drawing/2014/main" id="{DA0A55B3-63C1-46B6-AEAA-A47FDEEAB550}"/>
                </a:ext>
              </a:extLst>
            </p:cNvPr>
            <p:cNvGrpSpPr>
              <a:grpSpLocks noChangeAspect="1"/>
            </p:cNvGrpSpPr>
            <p:nvPr/>
          </p:nvGrpSpPr>
          <p:grpSpPr>
            <a:xfrm>
              <a:off x="959407" y="2422381"/>
              <a:ext cx="410826" cy="410430"/>
              <a:chOff x="5273675" y="2606675"/>
              <a:chExt cx="1646238" cy="1644650"/>
            </a:xfrm>
          </p:grpSpPr>
          <p:sp>
            <p:nvSpPr>
              <p:cNvPr id="164" name="AutoShape 3">
                <a:extLst>
                  <a:ext uri="{FF2B5EF4-FFF2-40B4-BE49-F238E27FC236}">
                    <a16:creationId xmlns:a16="http://schemas.microsoft.com/office/drawing/2014/main" id="{42B2904F-3B5E-4C19-97AD-BF8DAA63E91E}"/>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65" name="Group 164">
                <a:extLst>
                  <a:ext uri="{FF2B5EF4-FFF2-40B4-BE49-F238E27FC236}">
                    <a16:creationId xmlns:a16="http://schemas.microsoft.com/office/drawing/2014/main" id="{197CD3B0-4EC2-4A3B-BA20-EEFCFB9E09A1}"/>
                  </a:ext>
                </a:extLst>
              </p:cNvPr>
              <p:cNvGrpSpPr/>
              <p:nvPr/>
            </p:nvGrpSpPr>
            <p:grpSpPr>
              <a:xfrm>
                <a:off x="5346302" y="2868613"/>
                <a:ext cx="1504356" cy="1214437"/>
                <a:chOff x="5346302" y="2868613"/>
                <a:chExt cx="1504356" cy="1214437"/>
              </a:xfrm>
            </p:grpSpPr>
            <p:sp>
              <p:nvSpPr>
                <p:cNvPr id="166" name="Freeform 5">
                  <a:extLst>
                    <a:ext uri="{FF2B5EF4-FFF2-40B4-BE49-F238E27FC236}">
                      <a16:creationId xmlns:a16="http://schemas.microsoft.com/office/drawing/2014/main" id="{43109881-0589-4D6D-B1FC-8E0D998EDC85}"/>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67" name="Freeform 11">
                  <a:extLst>
                    <a:ext uri="{FF2B5EF4-FFF2-40B4-BE49-F238E27FC236}">
                      <a16:creationId xmlns:a16="http://schemas.microsoft.com/office/drawing/2014/main" id="{1B8D1F09-1296-4512-8621-7040D9CF9AE3}"/>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68" name="Group 167">
              <a:extLst>
                <a:ext uri="{FF2B5EF4-FFF2-40B4-BE49-F238E27FC236}">
                  <a16:creationId xmlns:a16="http://schemas.microsoft.com/office/drawing/2014/main" id="{29CAB690-D6D9-48B1-8385-7487D732DD3E}"/>
                </a:ext>
              </a:extLst>
            </p:cNvPr>
            <p:cNvGrpSpPr>
              <a:grpSpLocks noChangeAspect="1"/>
            </p:cNvGrpSpPr>
            <p:nvPr/>
          </p:nvGrpSpPr>
          <p:grpSpPr>
            <a:xfrm>
              <a:off x="1711037" y="2551509"/>
              <a:ext cx="410826" cy="410430"/>
              <a:chOff x="5273675" y="2606675"/>
              <a:chExt cx="1646238" cy="1644650"/>
            </a:xfrm>
          </p:grpSpPr>
          <p:sp>
            <p:nvSpPr>
              <p:cNvPr id="169" name="AutoShape 3">
                <a:extLst>
                  <a:ext uri="{FF2B5EF4-FFF2-40B4-BE49-F238E27FC236}">
                    <a16:creationId xmlns:a16="http://schemas.microsoft.com/office/drawing/2014/main" id="{50E7732C-FB0D-43B0-B4DC-FEC112826739}"/>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0" name="Group 169">
                <a:extLst>
                  <a:ext uri="{FF2B5EF4-FFF2-40B4-BE49-F238E27FC236}">
                    <a16:creationId xmlns:a16="http://schemas.microsoft.com/office/drawing/2014/main" id="{6A7FDAF3-4B06-4613-871A-264F83FEAA46}"/>
                  </a:ext>
                </a:extLst>
              </p:cNvPr>
              <p:cNvGrpSpPr/>
              <p:nvPr/>
            </p:nvGrpSpPr>
            <p:grpSpPr>
              <a:xfrm>
                <a:off x="5346302" y="2868613"/>
                <a:ext cx="1504356" cy="1214437"/>
                <a:chOff x="5346302" y="2868613"/>
                <a:chExt cx="1504356" cy="1214437"/>
              </a:xfrm>
            </p:grpSpPr>
            <p:sp>
              <p:nvSpPr>
                <p:cNvPr id="171" name="Freeform 5">
                  <a:extLst>
                    <a:ext uri="{FF2B5EF4-FFF2-40B4-BE49-F238E27FC236}">
                      <a16:creationId xmlns:a16="http://schemas.microsoft.com/office/drawing/2014/main" id="{75110547-9ADF-41F7-A0A2-77D9ECFFA50A}"/>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72" name="Freeform 11">
                  <a:extLst>
                    <a:ext uri="{FF2B5EF4-FFF2-40B4-BE49-F238E27FC236}">
                      <a16:creationId xmlns:a16="http://schemas.microsoft.com/office/drawing/2014/main" id="{C72BB0ED-EE0C-4E69-9048-F8F1290D2308}"/>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nvGrpSpPr>
            <p:cNvPr id="173" name="Group 172">
              <a:extLst>
                <a:ext uri="{FF2B5EF4-FFF2-40B4-BE49-F238E27FC236}">
                  <a16:creationId xmlns:a16="http://schemas.microsoft.com/office/drawing/2014/main" id="{A88C917B-00DD-4E85-BBBC-CEDB4AC9C3D7}"/>
                </a:ext>
              </a:extLst>
            </p:cNvPr>
            <p:cNvGrpSpPr>
              <a:grpSpLocks noChangeAspect="1"/>
            </p:cNvGrpSpPr>
            <p:nvPr/>
          </p:nvGrpSpPr>
          <p:grpSpPr>
            <a:xfrm>
              <a:off x="476641" y="2520606"/>
              <a:ext cx="410826" cy="410430"/>
              <a:chOff x="5273675" y="2606675"/>
              <a:chExt cx="1646238" cy="1644650"/>
            </a:xfrm>
          </p:grpSpPr>
          <p:sp>
            <p:nvSpPr>
              <p:cNvPr id="174" name="AutoShape 3">
                <a:extLst>
                  <a:ext uri="{FF2B5EF4-FFF2-40B4-BE49-F238E27FC236}">
                    <a16:creationId xmlns:a16="http://schemas.microsoft.com/office/drawing/2014/main" id="{789393B7-A6D8-47CE-BDAD-EA30CA4184F0}"/>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5" name="Group 174">
                <a:extLst>
                  <a:ext uri="{FF2B5EF4-FFF2-40B4-BE49-F238E27FC236}">
                    <a16:creationId xmlns:a16="http://schemas.microsoft.com/office/drawing/2014/main" id="{904DCFC3-0079-4793-AFD8-9F6E85CD5AEF}"/>
                  </a:ext>
                </a:extLst>
              </p:cNvPr>
              <p:cNvGrpSpPr/>
              <p:nvPr/>
            </p:nvGrpSpPr>
            <p:grpSpPr>
              <a:xfrm>
                <a:off x="5346302" y="2868613"/>
                <a:ext cx="1504356" cy="1214437"/>
                <a:chOff x="5346302" y="2868613"/>
                <a:chExt cx="1504356" cy="1214437"/>
              </a:xfrm>
            </p:grpSpPr>
            <p:sp>
              <p:nvSpPr>
                <p:cNvPr id="176" name="Freeform 5">
                  <a:extLst>
                    <a:ext uri="{FF2B5EF4-FFF2-40B4-BE49-F238E27FC236}">
                      <a16:creationId xmlns:a16="http://schemas.microsoft.com/office/drawing/2014/main" id="{16A1AC86-2755-4101-913A-6D73C78998A9}"/>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rgbClr val="003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77" name="Freeform 11">
                  <a:extLst>
                    <a:ext uri="{FF2B5EF4-FFF2-40B4-BE49-F238E27FC236}">
                      <a16:creationId xmlns:a16="http://schemas.microsoft.com/office/drawing/2014/main" id="{45BEEDC5-211F-4695-AE85-8982AB947EE7}"/>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rgbClr val="4C78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de-DE" dirty="0"/>
                </a:p>
              </p:txBody>
            </p:sp>
          </p:grpSp>
        </p:grpSp>
      </p:grpSp>
      <p:sp>
        <p:nvSpPr>
          <p:cNvPr id="178" name="ee4pContent2">
            <a:extLst>
              <a:ext uri="{FF2B5EF4-FFF2-40B4-BE49-F238E27FC236}">
                <a16:creationId xmlns:a16="http://schemas.microsoft.com/office/drawing/2014/main" id="{E7BE8857-B455-4DFB-8C54-273BAB944C1F}"/>
              </a:ext>
            </a:extLst>
          </p:cNvPr>
          <p:cNvSpPr txBox="1"/>
          <p:nvPr/>
        </p:nvSpPr>
        <p:spPr>
          <a:xfrm>
            <a:off x="2881071" y="1586307"/>
            <a:ext cx="2156471" cy="47621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SzPct val="100000"/>
              <a:buFont typeface="Trebuchet MS" panose="020B0603020202020204" pitchFamily="34" charset="0"/>
              <a:buChar char="​"/>
              <a:defRPr sz="1200">
                <a:solidFill>
                  <a:srgbClr val="008DC9"/>
                </a:solidFill>
              </a:defRPr>
            </a:lvl1pPr>
            <a:lvl2pPr marL="288000" lvl="1" indent="-180000">
              <a:buClr>
                <a:srgbClr val="008DC9"/>
              </a:buClr>
              <a:buSzPct val="100000"/>
              <a:buFont typeface="Trebuchet MS" panose="020B0603020202020204" pitchFamily="34" charset="0"/>
              <a:buChar char="•"/>
              <a:defRPr sz="1200">
                <a:solidFill>
                  <a:srgbClr val="008DC9"/>
                </a:solidFill>
              </a:defRPr>
            </a:lvl2pPr>
            <a:lvl3pPr marL="576000" lvl="2" indent="-180000">
              <a:buClr>
                <a:srgbClr val="008DC9"/>
              </a:buClr>
              <a:buSzPct val="100000"/>
              <a:buFont typeface="Arial" panose="020B0604020202020204" pitchFamily="34" charset="0"/>
              <a:buChar char="–"/>
              <a:defRPr sz="1200">
                <a:solidFill>
                  <a:srgbClr val="008DC9"/>
                </a:solidFill>
              </a:defRPr>
            </a:lvl3pPr>
            <a:lvl4pPr marL="0" lvl="3">
              <a:buSzPct val="100000"/>
              <a:buFont typeface="Trebuchet MS" panose="020B0603020202020204" pitchFamily="34" charset="0"/>
              <a:buChar char="​"/>
              <a:defRPr sz="1600">
                <a:solidFill>
                  <a:srgbClr val="006A97"/>
                </a:solidFill>
              </a:defRPr>
            </a:lvl4pPr>
            <a:lvl5pPr marL="0" lvl="4">
              <a:buSzPct val="100000"/>
              <a:buFont typeface="Trebuchet MS" panose="020B0603020202020204" pitchFamily="34" charset="0"/>
              <a:buChar char="​"/>
              <a:defRPr sz="1600" b="1">
                <a:solidFill>
                  <a:srgbClr val="008DC9"/>
                </a:solidFill>
              </a:defRPr>
            </a:lvl5pPr>
            <a:lvl6pPr marL="288000" lvl="5" indent="-180000">
              <a:buClr>
                <a:srgbClr val="008DC9"/>
              </a:buClr>
              <a:buSzPct val="100000"/>
              <a:buFont typeface="Trebuchet MS" panose="020B0603020202020204" pitchFamily="34" charset="0"/>
              <a:buChar char="•"/>
              <a:defRPr sz="1600">
                <a:solidFill>
                  <a:srgbClr val="008DC9"/>
                </a:solidFill>
              </a:defRPr>
            </a:lvl6pPr>
            <a:lvl7pPr marL="0" lvl="6">
              <a:buSzPct val="100000"/>
              <a:buFont typeface="Trebuchet MS" panose="020B0603020202020204" pitchFamily="34" charset="0"/>
              <a:buChar char="​"/>
              <a:defRPr sz="4400">
                <a:solidFill>
                  <a:srgbClr val="008DC9"/>
                </a:solidFill>
              </a:defRPr>
            </a:lvl7pPr>
            <a:lvl8pPr marL="0" lvl="7">
              <a:buSzPct val="100000"/>
              <a:buFont typeface="Trebuchet MS" panose="020B0603020202020204" pitchFamily="34" charset="0"/>
              <a:buChar char="​"/>
              <a:defRPr sz="4000">
                <a:solidFill>
                  <a:srgbClr val="006A97"/>
                </a:solidFill>
              </a:defRPr>
            </a:lvl8pPr>
            <a:lvl9pPr marL="0" lvl="8">
              <a:buSzPct val="100000"/>
              <a:buFont typeface="Trebuchet MS" panose="020B0603020202020204" pitchFamily="34" charset="0"/>
              <a:buChar char="​"/>
              <a:defRPr sz="2400">
                <a:solidFill>
                  <a:srgbClr val="006A97"/>
                </a:solidFill>
              </a:defRPr>
            </a:lvl9pPr>
          </a:lstStyle>
          <a:p>
            <a:pPr algn="ctr">
              <a:buNone/>
            </a:pPr>
            <a:r>
              <a:rPr lang="de-DE" sz="1050" b="1" dirty="0">
                <a:solidFill>
                  <a:srgbClr val="0A4E78"/>
                </a:solidFill>
              </a:rPr>
              <a:t>~ 6 - 8 Einrichtungen pro </a:t>
            </a:r>
            <a:br>
              <a:rPr lang="de-DE" sz="1050" b="1" dirty="0">
                <a:solidFill>
                  <a:srgbClr val="0A4E78"/>
                </a:solidFill>
              </a:rPr>
            </a:br>
            <a:r>
              <a:rPr lang="de-DE" sz="1050" b="1" dirty="0">
                <a:solidFill>
                  <a:srgbClr val="0A4E78"/>
                </a:solidFill>
              </a:rPr>
              <a:t>Sammelfahrt</a:t>
            </a:r>
          </a:p>
        </p:txBody>
      </p:sp>
      <p:grpSp>
        <p:nvGrpSpPr>
          <p:cNvPr id="310" name="Group 309">
            <a:extLst>
              <a:ext uri="{FF2B5EF4-FFF2-40B4-BE49-F238E27FC236}">
                <a16:creationId xmlns:a16="http://schemas.microsoft.com/office/drawing/2014/main" id="{BCC2684F-9185-417A-8825-50120EE3A1C6}"/>
              </a:ext>
            </a:extLst>
          </p:cNvPr>
          <p:cNvGrpSpPr/>
          <p:nvPr/>
        </p:nvGrpSpPr>
        <p:grpSpPr>
          <a:xfrm>
            <a:off x="771642" y="2293224"/>
            <a:ext cx="2175719" cy="229628"/>
            <a:chOff x="2961053" y="4786314"/>
            <a:chExt cx="2900958" cy="306171"/>
          </a:xfrm>
        </p:grpSpPr>
        <p:cxnSp>
          <p:nvCxnSpPr>
            <p:cNvPr id="312" name="Straight Connector 311">
              <a:extLst>
                <a:ext uri="{FF2B5EF4-FFF2-40B4-BE49-F238E27FC236}">
                  <a16:creationId xmlns:a16="http://schemas.microsoft.com/office/drawing/2014/main" id="{017ED7B6-5916-48C8-8153-C89FB92CF5EB}"/>
                </a:ext>
              </a:extLst>
            </p:cNvPr>
            <p:cNvCxnSpPr>
              <a:cxnSpLocks/>
            </p:cNvCxnSpPr>
            <p:nvPr/>
          </p:nvCxnSpPr>
          <p:spPr>
            <a:xfrm flipH="1">
              <a:off x="2961053" y="4939401"/>
              <a:ext cx="2900958" cy="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13" name="Group 312">
              <a:extLst>
                <a:ext uri="{FF2B5EF4-FFF2-40B4-BE49-F238E27FC236}">
                  <a16:creationId xmlns:a16="http://schemas.microsoft.com/office/drawing/2014/main" id="{AB1F3440-8A69-4F88-862E-D5B510AB5775}"/>
                </a:ext>
              </a:extLst>
            </p:cNvPr>
            <p:cNvGrpSpPr/>
            <p:nvPr/>
          </p:nvGrpSpPr>
          <p:grpSpPr>
            <a:xfrm rot="5400000">
              <a:off x="4258447" y="4785945"/>
              <a:ext cx="306171" cy="306910"/>
              <a:chOff x="5937564" y="3833745"/>
              <a:chExt cx="306171" cy="306910"/>
            </a:xfrm>
          </p:grpSpPr>
          <p:sp>
            <p:nvSpPr>
              <p:cNvPr id="315" name="Freeform 94">
                <a:extLst>
                  <a:ext uri="{FF2B5EF4-FFF2-40B4-BE49-F238E27FC236}">
                    <a16:creationId xmlns:a16="http://schemas.microsoft.com/office/drawing/2014/main" id="{C9323632-9BD7-43BF-AE15-08D2EFEBED72}"/>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ACACAC"/>
              </a:solidFill>
              <a:ln w="9525" cap="flat" cmpd="sng" algn="ctr">
                <a:solidFill>
                  <a:srgbClr val="ACACAC"/>
                </a:solidFill>
                <a:prstDash val="solid"/>
                <a:round/>
                <a:headEnd type="none" w="med" len="med"/>
                <a:tailEnd type="none" w="med" len="med"/>
              </a:ln>
            </p:spPr>
            <p:txBody>
              <a:bodyPr vert="horz" wrap="square" lIns="66481" tIns="33241" rIns="66481" bIns="33241" numCol="1" anchor="t" anchorCtr="0" compatLnSpc="1">
                <a:prstTxWarp prst="textNoShape">
                  <a:avLst/>
                </a:prstTxWarp>
              </a:bodyPr>
              <a:lstStyle/>
              <a:p>
                <a:endParaRPr lang="en-US" dirty="0">
                  <a:solidFill>
                    <a:srgbClr val="6E6F73"/>
                  </a:solidFill>
                </a:endParaRPr>
              </a:p>
            </p:txBody>
          </p:sp>
          <p:sp>
            <p:nvSpPr>
              <p:cNvPr id="316" name="Freeform 95">
                <a:extLst>
                  <a:ext uri="{FF2B5EF4-FFF2-40B4-BE49-F238E27FC236}">
                    <a16:creationId xmlns:a16="http://schemas.microsoft.com/office/drawing/2014/main" id="{AA8CCEC7-9F08-4B70-8747-FAD5806AA408}"/>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6481" tIns="33241" rIns="66481" bIns="33241" numCol="1" anchor="t" anchorCtr="0" compatLnSpc="1">
                <a:prstTxWarp prst="textNoShape">
                  <a:avLst/>
                </a:prstTxWarp>
              </a:bodyPr>
              <a:lstStyle/>
              <a:p>
                <a:endParaRPr lang="en-US" dirty="0">
                  <a:solidFill>
                    <a:srgbClr val="6E6F73"/>
                  </a:solidFill>
                </a:endParaRPr>
              </a:p>
            </p:txBody>
          </p:sp>
        </p:grpSp>
      </p:grpSp>
      <p:grpSp>
        <p:nvGrpSpPr>
          <p:cNvPr id="318" name="Group 317">
            <a:extLst>
              <a:ext uri="{FF2B5EF4-FFF2-40B4-BE49-F238E27FC236}">
                <a16:creationId xmlns:a16="http://schemas.microsoft.com/office/drawing/2014/main" id="{C45ED277-A972-42CD-8038-2BDB6786BF85}"/>
              </a:ext>
            </a:extLst>
          </p:cNvPr>
          <p:cNvGrpSpPr/>
          <p:nvPr/>
        </p:nvGrpSpPr>
        <p:grpSpPr>
          <a:xfrm>
            <a:off x="771642" y="3369151"/>
            <a:ext cx="2175719" cy="229628"/>
            <a:chOff x="2961053" y="4786314"/>
            <a:chExt cx="2900958" cy="306171"/>
          </a:xfrm>
        </p:grpSpPr>
        <p:cxnSp>
          <p:nvCxnSpPr>
            <p:cNvPr id="319" name="Straight Connector 318">
              <a:extLst>
                <a:ext uri="{FF2B5EF4-FFF2-40B4-BE49-F238E27FC236}">
                  <a16:creationId xmlns:a16="http://schemas.microsoft.com/office/drawing/2014/main" id="{F2FBDD84-2E2D-4548-96EB-74B080D98877}"/>
                </a:ext>
              </a:extLst>
            </p:cNvPr>
            <p:cNvCxnSpPr>
              <a:cxnSpLocks/>
            </p:cNvCxnSpPr>
            <p:nvPr/>
          </p:nvCxnSpPr>
          <p:spPr>
            <a:xfrm flipH="1">
              <a:off x="2961053" y="4939401"/>
              <a:ext cx="2900958" cy="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321" name="Group 320">
              <a:extLst>
                <a:ext uri="{FF2B5EF4-FFF2-40B4-BE49-F238E27FC236}">
                  <a16:creationId xmlns:a16="http://schemas.microsoft.com/office/drawing/2014/main" id="{B6C0ABF7-277D-40CF-AA11-6C797E3539C7}"/>
                </a:ext>
              </a:extLst>
            </p:cNvPr>
            <p:cNvGrpSpPr/>
            <p:nvPr/>
          </p:nvGrpSpPr>
          <p:grpSpPr>
            <a:xfrm rot="5400000">
              <a:off x="4258447" y="4785945"/>
              <a:ext cx="306171" cy="306910"/>
              <a:chOff x="5937564" y="3833745"/>
              <a:chExt cx="306171" cy="306910"/>
            </a:xfrm>
          </p:grpSpPr>
          <p:sp>
            <p:nvSpPr>
              <p:cNvPr id="322" name="Freeform 94">
                <a:extLst>
                  <a:ext uri="{FF2B5EF4-FFF2-40B4-BE49-F238E27FC236}">
                    <a16:creationId xmlns:a16="http://schemas.microsoft.com/office/drawing/2014/main" id="{CD27BAC0-D6B3-4BE7-BD02-B194FF2F3511}"/>
                  </a:ext>
                </a:extLst>
              </p:cNvPr>
              <p:cNvSpPr>
                <a:spLocks/>
              </p:cNvSpPr>
              <p:nvPr/>
            </p:nvSpPr>
            <p:spPr bwMode="gray">
              <a:xfrm>
                <a:off x="593756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rgbClr val="ACACAC"/>
              </a:solidFill>
              <a:ln w="9525" cap="flat" cmpd="sng" algn="ctr">
                <a:solidFill>
                  <a:srgbClr val="ACACAC"/>
                </a:solidFill>
                <a:prstDash val="solid"/>
                <a:round/>
                <a:headEnd type="none" w="med" len="med"/>
                <a:tailEnd type="none" w="med" len="med"/>
              </a:ln>
            </p:spPr>
            <p:txBody>
              <a:bodyPr vert="horz" wrap="square" lIns="66481" tIns="33241" rIns="66481" bIns="33241" numCol="1" anchor="t" anchorCtr="0" compatLnSpc="1">
                <a:prstTxWarp prst="textNoShape">
                  <a:avLst/>
                </a:prstTxWarp>
              </a:bodyPr>
              <a:lstStyle/>
              <a:p>
                <a:endParaRPr lang="en-US" dirty="0">
                  <a:solidFill>
                    <a:srgbClr val="6E6F73"/>
                  </a:solidFill>
                </a:endParaRPr>
              </a:p>
            </p:txBody>
          </p:sp>
          <p:sp>
            <p:nvSpPr>
              <p:cNvPr id="324" name="Freeform 95">
                <a:extLst>
                  <a:ext uri="{FF2B5EF4-FFF2-40B4-BE49-F238E27FC236}">
                    <a16:creationId xmlns:a16="http://schemas.microsoft.com/office/drawing/2014/main" id="{08A28CC7-C982-4332-969B-202DDBC7712B}"/>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6481" tIns="33241" rIns="66481" bIns="33241" numCol="1" anchor="t" anchorCtr="0" compatLnSpc="1">
                <a:prstTxWarp prst="textNoShape">
                  <a:avLst/>
                </a:prstTxWarp>
              </a:bodyPr>
              <a:lstStyle/>
              <a:p>
                <a:endParaRPr lang="en-US" dirty="0">
                  <a:solidFill>
                    <a:srgbClr val="6E6F73"/>
                  </a:solidFill>
                </a:endParaRPr>
              </a:p>
            </p:txBody>
          </p:sp>
        </p:grpSp>
      </p:grpSp>
      <p:grpSp>
        <p:nvGrpSpPr>
          <p:cNvPr id="6" name="Group 5">
            <a:extLst>
              <a:ext uri="{FF2B5EF4-FFF2-40B4-BE49-F238E27FC236}">
                <a16:creationId xmlns:a16="http://schemas.microsoft.com/office/drawing/2014/main" id="{9D385841-74DB-4F57-8095-6A7E7969F74A}"/>
              </a:ext>
            </a:extLst>
          </p:cNvPr>
          <p:cNvGrpSpPr/>
          <p:nvPr/>
        </p:nvGrpSpPr>
        <p:grpSpPr>
          <a:xfrm>
            <a:off x="3047446" y="4369384"/>
            <a:ext cx="2285315" cy="374660"/>
            <a:chOff x="3047446" y="4408019"/>
            <a:chExt cx="2285315" cy="374660"/>
          </a:xfrm>
        </p:grpSpPr>
        <p:cxnSp>
          <p:nvCxnSpPr>
            <p:cNvPr id="184" name="Straight Connector 183">
              <a:extLst>
                <a:ext uri="{FF2B5EF4-FFF2-40B4-BE49-F238E27FC236}">
                  <a16:creationId xmlns:a16="http://schemas.microsoft.com/office/drawing/2014/main" id="{CB0BC1A7-EDE5-4EF6-8D6D-06DE6FC61C6E}"/>
                </a:ext>
              </a:extLst>
            </p:cNvPr>
            <p:cNvCxnSpPr>
              <a:cxnSpLocks/>
            </p:cNvCxnSpPr>
            <p:nvPr/>
          </p:nvCxnSpPr>
          <p:spPr>
            <a:xfrm>
              <a:off x="3428277" y="4408019"/>
              <a:ext cx="0" cy="126642"/>
            </a:xfrm>
            <a:prstGeom prst="line">
              <a:avLst/>
            </a:prstGeom>
            <a:noFill/>
            <a:ln w="19050" cap="rnd" cmpd="sng" algn="ctr">
              <a:solidFill>
                <a:srgbClr val="4C7895"/>
              </a:solidFill>
              <a:prstDash val="solid"/>
              <a:round/>
              <a:headEnd type="oval" w="med" len="med"/>
              <a:tailEnd type="none" w="sm" len="sm"/>
            </a:ln>
            <a:effectLst/>
          </p:spPr>
        </p:cxnSp>
        <p:sp>
          <p:nvSpPr>
            <p:cNvPr id="185" name="Rectangle 184">
              <a:extLst>
                <a:ext uri="{FF2B5EF4-FFF2-40B4-BE49-F238E27FC236}">
                  <a16:creationId xmlns:a16="http://schemas.microsoft.com/office/drawing/2014/main" id="{A22FBF9B-4A24-44A0-80D3-BD5C1E36942E}"/>
                </a:ext>
              </a:extLst>
            </p:cNvPr>
            <p:cNvSpPr/>
            <p:nvPr/>
          </p:nvSpPr>
          <p:spPr>
            <a:xfrm flipH="1">
              <a:off x="3047446" y="4491284"/>
              <a:ext cx="2285315" cy="291395"/>
            </a:xfrm>
            <a:prstGeom prst="rect">
              <a:avLst/>
            </a:prstGeom>
            <a:solidFill>
              <a:srgbClr val="FFFFFF"/>
            </a:solidFill>
            <a:ln w="19050" cap="rnd" cmpd="sng" algn="ctr">
              <a:solidFill>
                <a:srgbClr val="6C8CA6"/>
              </a:solidFill>
              <a:prstDash val="solid"/>
              <a:round/>
              <a:headEnd type="none" w="med" len="med"/>
              <a:tailEnd type="none" w="med" len="med"/>
            </a:ln>
            <a:effectLst/>
          </p:spPr>
          <p:txBody>
            <a:bodyPr lIns="34290" tIns="34290" rIns="34290" bIns="34290" rtlCol="0" anchor="ctr" anchorCtr="0"/>
            <a:lstStyle/>
            <a:p>
              <a:pPr algn="ctr">
                <a:buSzPct val="100000"/>
                <a:buFont typeface="Trebuchet MS" panose="020B0603020202020204" pitchFamily="34" charset="0"/>
                <a:buChar char="​"/>
                <a:defRPr/>
              </a:pPr>
              <a:r>
                <a:rPr lang="de-DE" sz="750" b="1" dirty="0">
                  <a:solidFill>
                    <a:srgbClr val="4C7895"/>
                  </a:solidFill>
                  <a:latin typeface="Arial" panose="020B0604020202020204" pitchFamily="34" charset="0"/>
                </a:rPr>
                <a:t>Handelsüblicher Kleintransporter ausreichend</a:t>
              </a:r>
              <a:br>
                <a:rPr lang="de-DE" sz="750" b="1" dirty="0">
                  <a:solidFill>
                    <a:srgbClr val="4C7895"/>
                  </a:solidFill>
                  <a:latin typeface="Arial" panose="020B0604020202020204" pitchFamily="34" charset="0"/>
                </a:rPr>
              </a:br>
              <a:r>
                <a:rPr lang="de-DE" sz="750" b="1" dirty="0">
                  <a:solidFill>
                    <a:srgbClr val="4C7895"/>
                  </a:solidFill>
                  <a:latin typeface="Arial" panose="020B0604020202020204" pitchFamily="34" charset="0"/>
                </a:rPr>
                <a:t> (Kastenwagen ca. 8.000 l Ladevolumen)</a:t>
              </a:r>
            </a:p>
          </p:txBody>
        </p:sp>
      </p:grpSp>
    </p:spTree>
    <p:custDataLst>
      <p:tags r:id="rId2"/>
    </p:custDataLst>
    <p:extLst>
      <p:ext uri="{BB962C8B-B14F-4D97-AF65-F5344CB8AC3E}">
        <p14:creationId xmlns:p14="http://schemas.microsoft.com/office/powerpoint/2010/main" val="164182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CCD3B9-8018-477C-88B6-EBBF0B1731F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28"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18CCD3B9-8018-477C-88B6-EBBF0B1731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850277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LANGUAGE_ID" val="1031"/>
  <p:tag name="THINKCELLPRESENTATIONDONOTDELETE" val="&lt;?xml version=&quot;1.0&quot; encoding=&quot;UTF-16&quot; standalone=&quot;yes&quot;?&gt;&lt;root reqver=&quot;27037&quot;&gt;&lt;version val=&quot;325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EE4P_STYLE_ID" val="XgRIev8y"/>
  <p:tag name="EE4P_STYLE_NAME" val="StMAS 2021 Grid 16:9"/>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7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PFSLIDEKEY" val="F398FAD3-3234-4084-8EBB-4092273443FD"/>
  <p:tag name="APLORISLIBID" val="De3fe77eb-2487-4dcb-b970-47ae646f1141.0.4F5FVg=="/>
  <p:tag name="APLORISLIBHASH" val="1.162_OBuIABtZPESjpjscg+7NSxD1EPo="/>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MAS_Präsentation 2018">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MAS 2021">
      <a:majorFont>
        <a:latin typeface="Novel Sans Pro"/>
        <a:ea typeface=""/>
        <a:cs typeface="Novel Sans Pro"/>
      </a:majorFont>
      <a:minorFont>
        <a:latin typeface="Novel Sans Pro"/>
        <a:ea typeface=""/>
        <a:cs typeface="Novel Sans Pro"/>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A4E78"/>
        </a:solidFill>
        <a:ln>
          <a:noFill/>
        </a:ln>
        <a:effectLst/>
      </a:spPr>
      <a:bodyPr vert="horz" wrap="square" lIns="91440" tIns="45720" rIns="91440" bIns="45720" numCol="1" rtlCol="0" anchor="ctr" anchorCtr="0" compatLnSpc="1">
        <a:prstTxWarp prst="textNoShape">
          <a:avLst/>
        </a:prstTxWarp>
        <a:noAutofit/>
      </a:bodyPr>
      <a:lstStyle>
        <a:defPPr algn="ctr">
          <a:buFont typeface="Arial" panose="020B0604020202020204" pitchFamily="34" charset="0"/>
          <a:defRPr sz="1200" dirty="0">
            <a:solidFill>
              <a:schemeClr val="bg1"/>
            </a:solidFill>
            <a:latin typeface="+mn-lt"/>
            <a:cs typeface="+mn-cs"/>
          </a:defRPr>
        </a:defPPr>
      </a:lstStyle>
    </a:spDef>
    <a:lnDef>
      <a:spPr bwMode="auto">
        <a:noFill/>
        <a:ln w="9525" cap="flat" cmpd="sng" algn="ctr">
          <a:solidFill>
            <a:srgbClr val="89898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nchor="ctr">
        <a:spAutoFit/>
      </a:bodyPr>
      <a:lstStyle>
        <a:defPPr algn="l">
          <a:defRPr sz="1600" dirty="0" err="1" smtClean="0">
            <a:solidFill>
              <a:srgbClr val="0A4E78"/>
            </a:solidFill>
            <a:latin typeface="+mn-lt"/>
          </a:defRPr>
        </a:defPPr>
      </a:lstStyle>
    </a:tx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MAS_Präsentation_2020_16zu9.potx" id="{00C3969F-9182-4E9E-970A-FC49A46A2AA4}" vid="{B08F2374-0348-4B3D-ADE7-51D8E7804D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StMAS_Präsentation_2020_16zu9_Input</Template>
  <TotalTime>0</TotalTime>
  <Words>648</Words>
  <Application>Microsoft Office PowerPoint</Application>
  <PresentationFormat>Bildschirmpräsentation (16:9)</PresentationFormat>
  <Paragraphs>75</Paragraphs>
  <Slides>6</Slides>
  <Notes>2</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6</vt:i4>
      </vt:variant>
    </vt:vector>
  </HeadingPairs>
  <TitlesOfParts>
    <vt:vector size="14" baseType="lpstr">
      <vt:lpstr>Arial</vt:lpstr>
      <vt:lpstr>Calibri</vt:lpstr>
      <vt:lpstr>Novel Sans Pro</vt:lpstr>
      <vt:lpstr>Novel Sans StMAS Regular</vt:lpstr>
      <vt:lpstr>Symbol</vt:lpstr>
      <vt:lpstr>Trebuchet MS</vt:lpstr>
      <vt:lpstr>StMAS_Präsentation 2018</vt:lpstr>
      <vt:lpstr>think-cell Slide</vt:lpstr>
      <vt:lpstr>Hinweise zu Verpackung und Transport</vt:lpstr>
      <vt:lpstr>Bei der Verpackung und dem Transport von  PCR-Pool- und Individualproben sind einige Aspekte zu beachten</vt:lpstr>
      <vt:lpstr>Verpackung muss Anforderungen an Verpackungsanweisung P650 erfüllen </vt:lpstr>
      <vt:lpstr>Erfahrung Grund- und Förderschulen: Die  Kombination der eingesetzten Produkte erfüllt P650</vt:lpstr>
      <vt:lpstr>Materialvolumina sollten im täglichen Transport- prozess berücksichtigt werden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 Verpackung und Transport</dc:title>
  <dc:subject/>
  <dc:creator>Badde, Rita</dc:creator>
  <cp:keywords/>
  <dc:description/>
  <cp:lastModifiedBy>Krön, Anne-Marie (StMAS)</cp:lastModifiedBy>
  <cp:revision>278</cp:revision>
  <cp:lastPrinted>1999-12-31T22:00:00Z</cp:lastPrinted>
  <dcterms:created xsi:type="dcterms:W3CDTF">2021-10-13T15:26:00Z</dcterms:created>
  <dcterms:modified xsi:type="dcterms:W3CDTF">2022-03-21T08:57:03Z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1813233</vt:lpwstr>
  </property>
  <property fmtid="{D5CDD505-2E9C-101B-9397-08002B2CF9AE}" pid="3" name="NXPowerLiteSettings">
    <vt:lpwstr>89000AA0054001</vt:lpwstr>
  </property>
  <property fmtid="{D5CDD505-2E9C-101B-9397-08002B2CF9AE}" pid="4" name="NXPowerLiteVersion">
    <vt:lpwstr>D8.0.11</vt:lpwstr>
  </property>
  <property fmtid="{D5CDD505-2E9C-101B-9397-08002B2CF9AE}" pid="5" name="MSIP_Label_b0d5c4f4-7a29-4385-b7a5-afbe2154ae6f_Enabled">
    <vt:lpwstr>true</vt:lpwstr>
  </property>
  <property fmtid="{D5CDD505-2E9C-101B-9397-08002B2CF9AE}" pid="6" name="MSIP_Label_b0d5c4f4-7a29-4385-b7a5-afbe2154ae6f_SetDate">
    <vt:lpwstr>2021-10-25T14:58:26Z</vt:lpwstr>
  </property>
  <property fmtid="{D5CDD505-2E9C-101B-9397-08002B2CF9AE}" pid="7" name="MSIP_Label_b0d5c4f4-7a29-4385-b7a5-afbe2154ae6f_Method">
    <vt:lpwstr>Standard</vt:lpwstr>
  </property>
  <property fmtid="{D5CDD505-2E9C-101B-9397-08002B2CF9AE}" pid="8" name="MSIP_Label_b0d5c4f4-7a29-4385-b7a5-afbe2154ae6f_Name">
    <vt:lpwstr>Confidential</vt:lpwstr>
  </property>
  <property fmtid="{D5CDD505-2E9C-101B-9397-08002B2CF9AE}" pid="9" name="MSIP_Label_b0d5c4f4-7a29-4385-b7a5-afbe2154ae6f_SiteId">
    <vt:lpwstr>2dfb2f0b-4d21-4268-9559-72926144c918</vt:lpwstr>
  </property>
  <property fmtid="{D5CDD505-2E9C-101B-9397-08002B2CF9AE}" pid="10" name="MSIP_Label_b0d5c4f4-7a29-4385-b7a5-afbe2154ae6f_ActionId">
    <vt:lpwstr>ceb88c0f-8145-48f3-a2f6-2f07f0a4672f</vt:lpwstr>
  </property>
  <property fmtid="{D5CDD505-2E9C-101B-9397-08002B2CF9AE}" pid="11" name="MSIP_Label_b0d5c4f4-7a29-4385-b7a5-afbe2154ae6f_ContentBits">
    <vt:lpwstr>0</vt:lpwstr>
  </property>
  <property fmtid="{D5CDD505-2E9C-101B-9397-08002B2CF9AE}" pid="12" name="bcgClassification">
    <vt:lpwstr>bcgConfidential</vt:lpwstr>
  </property>
</Properties>
</file>